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8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1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2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8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9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30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33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37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38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39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7"/>
  </p:notesMasterIdLst>
  <p:sldIdLst>
    <p:sldId id="378" r:id="rId2"/>
    <p:sldId id="283" r:id="rId3"/>
    <p:sldId id="393" r:id="rId4"/>
    <p:sldId id="285" r:id="rId5"/>
    <p:sldId id="361" r:id="rId6"/>
    <p:sldId id="379" r:id="rId7"/>
    <p:sldId id="256" r:id="rId8"/>
    <p:sldId id="257" r:id="rId9"/>
    <p:sldId id="258" r:id="rId10"/>
    <p:sldId id="259" r:id="rId11"/>
    <p:sldId id="367" r:id="rId12"/>
    <p:sldId id="260" r:id="rId13"/>
    <p:sldId id="261" r:id="rId14"/>
    <p:sldId id="264" r:id="rId15"/>
    <p:sldId id="289" r:id="rId16"/>
    <p:sldId id="370" r:id="rId17"/>
    <p:sldId id="291" r:id="rId18"/>
    <p:sldId id="292" r:id="rId19"/>
    <p:sldId id="347" r:id="rId20"/>
    <p:sldId id="297" r:id="rId21"/>
    <p:sldId id="395" r:id="rId22"/>
    <p:sldId id="293" r:id="rId23"/>
    <p:sldId id="385" r:id="rId24"/>
    <p:sldId id="295" r:id="rId25"/>
    <p:sldId id="298" r:id="rId26"/>
    <p:sldId id="299" r:id="rId27"/>
    <p:sldId id="300" r:id="rId28"/>
    <p:sldId id="374" r:id="rId29"/>
    <p:sldId id="301" r:id="rId30"/>
    <p:sldId id="368" r:id="rId31"/>
    <p:sldId id="302" r:id="rId32"/>
    <p:sldId id="304" r:id="rId33"/>
    <p:sldId id="305" r:id="rId34"/>
    <p:sldId id="306" r:id="rId35"/>
    <p:sldId id="381" r:id="rId36"/>
    <p:sldId id="307" r:id="rId37"/>
    <p:sldId id="311" r:id="rId38"/>
    <p:sldId id="312" r:id="rId39"/>
    <p:sldId id="309" r:id="rId40"/>
    <p:sldId id="303" r:id="rId41"/>
    <p:sldId id="310" r:id="rId42"/>
    <p:sldId id="373" r:id="rId43"/>
    <p:sldId id="372" r:id="rId44"/>
    <p:sldId id="348" r:id="rId45"/>
    <p:sldId id="386" r:id="rId46"/>
    <p:sldId id="387" r:id="rId47"/>
    <p:sldId id="388" r:id="rId48"/>
    <p:sldId id="389" r:id="rId49"/>
    <p:sldId id="390" r:id="rId50"/>
    <p:sldId id="391" r:id="rId51"/>
    <p:sldId id="349" r:id="rId52"/>
    <p:sldId id="351" r:id="rId53"/>
    <p:sldId id="352" r:id="rId54"/>
    <p:sldId id="353" r:id="rId55"/>
    <p:sldId id="394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7F2298F-EC8C-4EE0-997A-F8CDD7A510F8}">
          <p14:sldIdLst>
            <p14:sldId id="378"/>
            <p14:sldId id="283"/>
            <p14:sldId id="393"/>
            <p14:sldId id="285"/>
            <p14:sldId id="361"/>
            <p14:sldId id="379"/>
            <p14:sldId id="256"/>
            <p14:sldId id="257"/>
            <p14:sldId id="258"/>
            <p14:sldId id="259"/>
            <p14:sldId id="367"/>
            <p14:sldId id="260"/>
            <p14:sldId id="261"/>
            <p14:sldId id="264"/>
            <p14:sldId id="289"/>
            <p14:sldId id="370"/>
            <p14:sldId id="291"/>
            <p14:sldId id="292"/>
            <p14:sldId id="347"/>
            <p14:sldId id="297"/>
            <p14:sldId id="395"/>
          </p14:sldIdLst>
        </p14:section>
        <p14:section name="NPA" id="{73FC89BD-64B7-4674-8B0A-81491F1A32D1}">
          <p14:sldIdLst>
            <p14:sldId id="293"/>
            <p14:sldId id="385"/>
            <p14:sldId id="295"/>
            <p14:sldId id="298"/>
            <p14:sldId id="299"/>
            <p14:sldId id="300"/>
            <p14:sldId id="374"/>
            <p14:sldId id="301"/>
            <p14:sldId id="368"/>
            <p14:sldId id="302"/>
            <p14:sldId id="304"/>
            <p14:sldId id="305"/>
            <p14:sldId id="306"/>
            <p14:sldId id="381"/>
            <p14:sldId id="307"/>
            <p14:sldId id="311"/>
            <p14:sldId id="312"/>
            <p14:sldId id="309"/>
            <p14:sldId id="303"/>
            <p14:sldId id="310"/>
            <p14:sldId id="373"/>
            <p14:sldId id="372"/>
            <p14:sldId id="348"/>
            <p14:sldId id="386"/>
            <p14:sldId id="387"/>
            <p14:sldId id="388"/>
            <p14:sldId id="389"/>
            <p14:sldId id="390"/>
            <p14:sldId id="391"/>
            <p14:sldId id="349"/>
            <p14:sldId id="351"/>
            <p14:sldId id="352"/>
            <p14:sldId id="353"/>
            <p14:sldId id="3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E6E6E6"/>
    <a:srgbClr val="00BA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3771" autoAdjust="0"/>
  </p:normalViewPr>
  <p:slideViewPr>
    <p:cSldViewPr snapToGrid="0">
      <p:cViewPr varScale="1">
        <p:scale>
          <a:sx n="108" d="100"/>
          <a:sy n="108" d="100"/>
        </p:scale>
        <p:origin x="1932" y="126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sorterViewPr>
    <p:cViewPr>
      <p:scale>
        <a:sx n="140" d="100"/>
        <a:sy n="140" d="100"/>
      </p:scale>
      <p:origin x="0" y="-200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Total NPA: 9.6 Lakh crores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81B-446E-8517-BA7B335A4A8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81B-446E-8517-BA7B335A4A8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PSB</c:v>
                </c:pt>
                <c:pt idx="1">
                  <c:v>PVB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6.06</c:v>
                </c:pt>
                <c:pt idx="1">
                  <c:v>3.580000000000001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81B-446E-8517-BA7B335A4A81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495474453474757"/>
          <c:y val="0.1642969916078088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2.683934528904169E-2"/>
          <c:y val="0.14197705083520742"/>
          <c:w val="0.94632130942191661"/>
          <c:h val="0.6105663894773265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Investment to GDP ratio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Pre-Crisis</c:v>
                </c:pt>
                <c:pt idx="1">
                  <c:v>2015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0.39</c:v>
                </c:pt>
                <c:pt idx="1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03-4562-9CEA-A2BCE754309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436032192"/>
        <c:axId val="436027200"/>
      </c:barChart>
      <c:catAx>
        <c:axId val="436032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6027200"/>
        <c:crosses val="autoZero"/>
        <c:auto val="1"/>
        <c:lblAlgn val="ctr"/>
        <c:lblOffset val="100"/>
        <c:noMultiLvlLbl val="0"/>
      </c:catAx>
      <c:valAx>
        <c:axId val="436027200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436032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PNB 1 Share</c:v>
                </c:pt>
              </c:strCache>
            </c:strRef>
          </c:tx>
          <c:spPr>
            <a:ln w="34925" cap="rnd">
              <a:solidFill>
                <a:schemeClr val="lt1"/>
              </a:solidFill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none"/>
          </c:marker>
          <c:dLbls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baseline="0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Face Value</c:v>
                </c:pt>
                <c:pt idx="1">
                  <c:v>2010</c:v>
                </c:pt>
                <c:pt idx="2">
                  <c:v>2013</c:v>
                </c:pt>
                <c:pt idx="3">
                  <c:v>2016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100</c:v>
                </c:pt>
                <c:pt idx="1">
                  <c:v>1300</c:v>
                </c:pt>
                <c:pt idx="2">
                  <c:v>480</c:v>
                </c:pt>
                <c:pt idx="3">
                  <c:v>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512-42D4-B3F3-E5CEC9EC5D7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10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smooth val="0"/>
        <c:axId val="1453843152"/>
        <c:axId val="1453843984"/>
      </c:lineChart>
      <c:catAx>
        <c:axId val="1453843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600" b="0" i="0" u="none" strike="noStrike" kern="1200" spc="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3843984"/>
        <c:crosses val="autoZero"/>
        <c:auto val="1"/>
        <c:lblAlgn val="ctr"/>
        <c:lblOffset val="100"/>
        <c:noMultiLvlLbl val="0"/>
      </c:catAx>
      <c:valAx>
        <c:axId val="14538439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53843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Profit (Cr.)</c:v>
                </c:pt>
              </c:strCache>
            </c:strRef>
          </c:tx>
          <c:spPr>
            <a:ln w="34925" cap="rnd">
              <a:solidFill>
                <a:schemeClr val="lt1"/>
              </a:solidFill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none"/>
          </c:marker>
          <c:dLbls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Q4-2015</c:v>
                </c:pt>
                <c:pt idx="1">
                  <c:v>Q3-2016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-5370</c:v>
                </c:pt>
                <c:pt idx="1">
                  <c:v>207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6F9-4759-A11F-B7886B473EA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10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smooth val="0"/>
        <c:axId val="1453843152"/>
        <c:axId val="1453843984"/>
      </c:lineChart>
      <c:catAx>
        <c:axId val="1453843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600" b="0" i="0" u="none" strike="noStrike" kern="1200" spc="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3843984"/>
        <c:crosses val="autoZero"/>
        <c:auto val="1"/>
        <c:lblAlgn val="ctr"/>
        <c:lblOffset val="100"/>
        <c:noMultiLvlLbl val="0"/>
      </c:catAx>
      <c:valAx>
        <c:axId val="14538439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53843152"/>
        <c:crosses val="autoZero"/>
        <c:crossBetween val="between"/>
      </c:valAx>
      <c:spPr>
        <a:solidFill>
          <a:schemeClr val="accent2"/>
        </a:solidFill>
        <a:ln>
          <a:noFill/>
        </a:ln>
        <a:effectLst/>
      </c:spPr>
    </c:plotArea>
    <c:plotVisOnly val="1"/>
    <c:dispBlanksAs val="gap"/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9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/>
        </a:solidFill>
        <a:round/>
      </a:ln>
    </cs:spPr>
    <cs:defRPr sz="1197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lt1"/>
            </a:gs>
            <a:gs pos="10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29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/>
        </a:solidFill>
        <a:round/>
      </a:ln>
    </cs:spPr>
    <cs:defRPr sz="1197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lt1"/>
            </a:gs>
            <a:gs pos="10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image" Target="../media/image87.jpeg"/></Relationships>
</file>

<file path=ppt/diagrams/_rels/data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diagrams/_rels/data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diagrams/_rels/data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diagrams/_rels/data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diagrams/_rels/data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diagrams/_rels/drawing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image" Target="../media/image87.jpeg"/></Relationships>
</file>

<file path=ppt/diagrams/_rels/drawing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diagrams/_rels/drawing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diagrams/_rels/drawing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diagrams/_rels/drawing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diagrams/_rels/drawing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diagrams/_rels/drawing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C47F00-2A3B-4343-A562-2D62F85E5217}" type="doc">
      <dgm:prSet loTypeId="urn:microsoft.com/office/officeart/2005/8/layout/chevron1" loCatId="process" qsTypeId="urn:microsoft.com/office/officeart/2005/8/quickstyle/simple1" qsCatId="simple" csTypeId="urn:microsoft.com/office/officeart/2005/8/colors/accent2_3" csCatId="accent2" phldr="1"/>
      <dgm:spPr/>
    </dgm:pt>
    <dgm:pt modelId="{70CAC3DD-CF6F-4A5A-AF14-2CCA6FDF24D4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Intro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5BF91823-CD9C-4FAC-8E55-74FDDDE94778}" type="par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C85F5E09-60CF-4DE0-8D26-3931A771F164}" type="sib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F5FF0754-3A27-4ADA-B617-DFADE6DD74A7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Body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8C7C029D-1195-497D-A49B-AE1A40ECF09E}" type="par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056DD02-D6E5-4306-B160-F8D4569FC0DC}" type="sib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64421AC-5C71-40AE-AF33-F3DF11350D32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Conclusion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3ADFE543-95E3-41AB-B4BB-750BE04EB1A9}" type="par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FC1950D-0565-4C14-90A9-64CAFC3A77F1}" type="sib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EA2E7C8-3107-49D3-9D75-73082C2CCBFD}" type="pres">
      <dgm:prSet presAssocID="{E5C47F00-2A3B-4343-A562-2D62F85E5217}" presName="Name0" presStyleCnt="0">
        <dgm:presLayoutVars>
          <dgm:dir/>
          <dgm:animLvl val="lvl"/>
          <dgm:resizeHandles val="exact"/>
        </dgm:presLayoutVars>
      </dgm:prSet>
      <dgm:spPr/>
    </dgm:pt>
    <dgm:pt modelId="{7A3BBCAB-C642-4FBF-8D95-94671A7EEAEB}" type="pres">
      <dgm:prSet presAssocID="{70CAC3DD-CF6F-4A5A-AF14-2CCA6FDF24D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B5AD5D-9930-4831-8D4B-42E2027F6068}" type="pres">
      <dgm:prSet presAssocID="{C85F5E09-60CF-4DE0-8D26-3931A771F164}" presName="parTxOnlySpace" presStyleCnt="0"/>
      <dgm:spPr/>
    </dgm:pt>
    <dgm:pt modelId="{B95A6342-F216-416F-A3DE-7B803A5918D3}" type="pres">
      <dgm:prSet presAssocID="{F5FF0754-3A27-4ADA-B617-DFADE6DD74A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A61566-03F2-497C-BBB1-FE215EB43784}" type="pres">
      <dgm:prSet presAssocID="{7056DD02-D6E5-4306-B160-F8D4569FC0DC}" presName="parTxOnlySpace" presStyleCnt="0"/>
      <dgm:spPr/>
    </dgm:pt>
    <dgm:pt modelId="{03748F83-3AD6-4D7B-BF89-368985CFB0E7}" type="pres">
      <dgm:prSet presAssocID="{764421AC-5C71-40AE-AF33-F3DF11350D3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DBA660-308B-4769-BC0B-26C8C84DAEE6}" type="presOf" srcId="{70CAC3DD-CF6F-4A5A-AF14-2CCA6FDF24D4}" destId="{7A3BBCAB-C642-4FBF-8D95-94671A7EEAEB}" srcOrd="0" destOrd="0" presId="urn:microsoft.com/office/officeart/2005/8/layout/chevron1"/>
    <dgm:cxn modelId="{C9459F68-9759-44E3-9CA4-F70AD36D16DC}" type="presOf" srcId="{F5FF0754-3A27-4ADA-B617-DFADE6DD74A7}" destId="{B95A6342-F216-416F-A3DE-7B803A5918D3}" srcOrd="0" destOrd="0" presId="urn:microsoft.com/office/officeart/2005/8/layout/chevron1"/>
    <dgm:cxn modelId="{0D42658D-A1A9-46FB-8083-BC697B51C54E}" srcId="{E5C47F00-2A3B-4343-A562-2D62F85E5217}" destId="{70CAC3DD-CF6F-4A5A-AF14-2CCA6FDF24D4}" srcOrd="0" destOrd="0" parTransId="{5BF91823-CD9C-4FAC-8E55-74FDDDE94778}" sibTransId="{C85F5E09-60CF-4DE0-8D26-3931A771F164}"/>
    <dgm:cxn modelId="{91EA2A8C-87EA-4A7F-8099-DFA783611841}" srcId="{E5C47F00-2A3B-4343-A562-2D62F85E5217}" destId="{F5FF0754-3A27-4ADA-B617-DFADE6DD74A7}" srcOrd="1" destOrd="0" parTransId="{8C7C029D-1195-497D-A49B-AE1A40ECF09E}" sibTransId="{7056DD02-D6E5-4306-B160-F8D4569FC0DC}"/>
    <dgm:cxn modelId="{3DCEEFC7-3CEF-468D-8795-45F565E91C76}" srcId="{E5C47F00-2A3B-4343-A562-2D62F85E5217}" destId="{764421AC-5C71-40AE-AF33-F3DF11350D32}" srcOrd="2" destOrd="0" parTransId="{3ADFE543-95E3-41AB-B4BB-750BE04EB1A9}" sibTransId="{1FC1950D-0565-4C14-90A9-64CAFC3A77F1}"/>
    <dgm:cxn modelId="{001C7255-0B26-45E9-A14B-029F35F4D6BE}" type="presOf" srcId="{764421AC-5C71-40AE-AF33-F3DF11350D32}" destId="{03748F83-3AD6-4D7B-BF89-368985CFB0E7}" srcOrd="0" destOrd="0" presId="urn:microsoft.com/office/officeart/2005/8/layout/chevron1"/>
    <dgm:cxn modelId="{38CCD73B-62A9-4F46-B49E-B68D0B092B18}" type="presOf" srcId="{E5C47F00-2A3B-4343-A562-2D62F85E5217}" destId="{1EA2E7C8-3107-49D3-9D75-73082C2CCBFD}" srcOrd="0" destOrd="0" presId="urn:microsoft.com/office/officeart/2005/8/layout/chevron1"/>
    <dgm:cxn modelId="{F1C35C1E-4064-4334-9966-2D5723D5261F}" type="presParOf" srcId="{1EA2E7C8-3107-49D3-9D75-73082C2CCBFD}" destId="{7A3BBCAB-C642-4FBF-8D95-94671A7EEAEB}" srcOrd="0" destOrd="0" presId="urn:microsoft.com/office/officeart/2005/8/layout/chevron1"/>
    <dgm:cxn modelId="{A3BE1490-4B12-4DFD-AE44-322DC030CB30}" type="presParOf" srcId="{1EA2E7C8-3107-49D3-9D75-73082C2CCBFD}" destId="{D7B5AD5D-9930-4831-8D4B-42E2027F6068}" srcOrd="1" destOrd="0" presId="urn:microsoft.com/office/officeart/2005/8/layout/chevron1"/>
    <dgm:cxn modelId="{4CB8CC11-389B-4EC3-BC41-E1FDA16AE4B2}" type="presParOf" srcId="{1EA2E7C8-3107-49D3-9D75-73082C2CCBFD}" destId="{B95A6342-F216-416F-A3DE-7B803A5918D3}" srcOrd="2" destOrd="0" presId="urn:microsoft.com/office/officeart/2005/8/layout/chevron1"/>
    <dgm:cxn modelId="{5B0DC533-83D5-4138-9B0D-4A44451A88C8}" type="presParOf" srcId="{1EA2E7C8-3107-49D3-9D75-73082C2CCBFD}" destId="{F4A61566-03F2-497C-BBB1-FE215EB43784}" srcOrd="3" destOrd="0" presId="urn:microsoft.com/office/officeart/2005/8/layout/chevron1"/>
    <dgm:cxn modelId="{098ADDC2-F825-4097-898E-DFE50C739FFB}" type="presParOf" srcId="{1EA2E7C8-3107-49D3-9D75-73082C2CCBFD}" destId="{03748F83-3AD6-4D7B-BF89-368985CFB0E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FC47A09-36F5-46AC-899F-52C13EB1E9C6}" type="doc">
      <dgm:prSet loTypeId="urn:microsoft.com/office/officeart/2005/8/layout/l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B0042A-825C-47C4-BBDC-F700BB1CFA57}">
      <dgm:prSet phldrT="[Text]"/>
      <dgm:spPr/>
      <dgm:t>
        <a:bodyPr/>
        <a:lstStyle/>
        <a:p>
          <a:r>
            <a:rPr lang="en-US" dirty="0" smtClean="0"/>
            <a:t>Spread</a:t>
          </a:r>
          <a:endParaRPr lang="en-US" dirty="0"/>
        </a:p>
      </dgm:t>
    </dgm:pt>
    <dgm:pt modelId="{4C7A44F4-557F-4926-97A0-19DE91E42D09}" type="parTrans" cxnId="{09615B7F-307D-445D-8114-FFBA75C46A25}">
      <dgm:prSet/>
      <dgm:spPr/>
      <dgm:t>
        <a:bodyPr/>
        <a:lstStyle/>
        <a:p>
          <a:endParaRPr lang="en-US"/>
        </a:p>
      </dgm:t>
    </dgm:pt>
    <dgm:pt modelId="{B782C415-3ECD-4265-80F8-862299BAA2BA}" type="sibTrans" cxnId="{09615B7F-307D-445D-8114-FFBA75C46A25}">
      <dgm:prSet/>
      <dgm:spPr/>
      <dgm:t>
        <a:bodyPr/>
        <a:lstStyle/>
        <a:p>
          <a:endParaRPr lang="en-US"/>
        </a:p>
      </dgm:t>
    </dgm:pt>
    <dgm:pt modelId="{DF8EDA23-0DF1-4D65-A05C-DDBA837985C4}">
      <dgm:prSet phldrT="[Text]"/>
      <dgm:spPr/>
      <dgm:t>
        <a:bodyPr/>
        <a:lstStyle/>
        <a:p>
          <a:r>
            <a:rPr lang="en-US" dirty="0" smtClean="0"/>
            <a:t>2015: 1.6%</a:t>
          </a:r>
          <a:endParaRPr lang="en-US" dirty="0"/>
        </a:p>
      </dgm:t>
    </dgm:pt>
    <dgm:pt modelId="{C1151DDD-8DA2-4D02-A23F-919B29A2DAE6}" type="parTrans" cxnId="{DE787D95-83D4-4024-B600-3683C20EFBDE}">
      <dgm:prSet/>
      <dgm:spPr/>
      <dgm:t>
        <a:bodyPr/>
        <a:lstStyle/>
        <a:p>
          <a:endParaRPr lang="en-US"/>
        </a:p>
      </dgm:t>
    </dgm:pt>
    <dgm:pt modelId="{E7D59AC2-8B94-45E2-91AE-BC89713A0367}" type="sibTrans" cxnId="{DE787D95-83D4-4024-B600-3683C20EFBDE}">
      <dgm:prSet/>
      <dgm:spPr/>
      <dgm:t>
        <a:bodyPr/>
        <a:lstStyle/>
        <a:p>
          <a:endParaRPr lang="en-US"/>
        </a:p>
      </dgm:t>
    </dgm:pt>
    <dgm:pt modelId="{C8323431-2319-4A98-AF54-B989DED66E3B}">
      <dgm:prSet phldrT="[Text]"/>
      <dgm:spPr/>
      <dgm:t>
        <a:bodyPr/>
        <a:lstStyle/>
        <a:p>
          <a:r>
            <a:rPr lang="en-US" dirty="0" smtClean="0"/>
            <a:t>2016: 2.7%</a:t>
          </a:r>
          <a:endParaRPr lang="en-US" dirty="0"/>
        </a:p>
      </dgm:t>
    </dgm:pt>
    <dgm:pt modelId="{5009CD80-CF6D-4FC0-981C-2C87CE23AB3A}" type="parTrans" cxnId="{B9403F4D-3927-4076-BC17-BD09665EEF11}">
      <dgm:prSet/>
      <dgm:spPr/>
      <dgm:t>
        <a:bodyPr/>
        <a:lstStyle/>
        <a:p>
          <a:endParaRPr lang="en-US"/>
        </a:p>
      </dgm:t>
    </dgm:pt>
    <dgm:pt modelId="{DA7AA048-869A-42FC-8571-7A2797966EBB}" type="sibTrans" cxnId="{B9403F4D-3927-4076-BC17-BD09665EEF11}">
      <dgm:prSet/>
      <dgm:spPr/>
      <dgm:t>
        <a:bodyPr/>
        <a:lstStyle/>
        <a:p>
          <a:endParaRPr lang="en-US"/>
        </a:p>
      </dgm:t>
    </dgm:pt>
    <dgm:pt modelId="{C9EB2125-496C-4180-A807-F069F5EAABA3}" type="pres">
      <dgm:prSet presAssocID="{8FC47A09-36F5-46AC-899F-52C13EB1E9C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65BA29C-6D9D-4219-BA2A-64473C5BE2E3}" type="pres">
      <dgm:prSet presAssocID="{82B0042A-825C-47C4-BBDC-F700BB1CFA57}" presName="vertFlow" presStyleCnt="0"/>
      <dgm:spPr/>
    </dgm:pt>
    <dgm:pt modelId="{3FE5265C-097D-4784-9535-426132670280}" type="pres">
      <dgm:prSet presAssocID="{82B0042A-825C-47C4-BBDC-F700BB1CFA57}" presName="header" presStyleLbl="node1" presStyleIdx="0" presStyleCnt="1"/>
      <dgm:spPr/>
      <dgm:t>
        <a:bodyPr/>
        <a:lstStyle/>
        <a:p>
          <a:endParaRPr lang="en-US"/>
        </a:p>
      </dgm:t>
    </dgm:pt>
    <dgm:pt modelId="{67C1265E-1039-435E-8D34-29390DE89DCD}" type="pres">
      <dgm:prSet presAssocID="{C1151DDD-8DA2-4D02-A23F-919B29A2DAE6}" presName="parTrans" presStyleLbl="sibTrans2D1" presStyleIdx="0" presStyleCnt="2"/>
      <dgm:spPr/>
      <dgm:t>
        <a:bodyPr/>
        <a:lstStyle/>
        <a:p>
          <a:endParaRPr lang="en-US"/>
        </a:p>
      </dgm:t>
    </dgm:pt>
    <dgm:pt modelId="{4FDEB1E1-937D-4A68-BB25-C1E78A14CA5B}" type="pres">
      <dgm:prSet presAssocID="{DF8EDA23-0DF1-4D65-A05C-DDBA837985C4}" presName="child" presStyleLbl="alignAccFollow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9A20BC-78F1-4F6F-A65F-F27FDB7B5F2B}" type="pres">
      <dgm:prSet presAssocID="{E7D59AC2-8B94-45E2-91AE-BC89713A0367}" presName="sibTrans" presStyleLbl="sibTrans2D1" presStyleIdx="1" presStyleCnt="2"/>
      <dgm:spPr/>
      <dgm:t>
        <a:bodyPr/>
        <a:lstStyle/>
        <a:p>
          <a:endParaRPr lang="en-US"/>
        </a:p>
      </dgm:t>
    </dgm:pt>
    <dgm:pt modelId="{C129306A-212F-4A9A-B267-D3C2A1581E01}" type="pres">
      <dgm:prSet presAssocID="{C8323431-2319-4A98-AF54-B989DED66E3B}" presName="child" presStyleLbl="alignAccFollow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9615B7F-307D-445D-8114-FFBA75C46A25}" srcId="{8FC47A09-36F5-46AC-899F-52C13EB1E9C6}" destId="{82B0042A-825C-47C4-BBDC-F700BB1CFA57}" srcOrd="0" destOrd="0" parTransId="{4C7A44F4-557F-4926-97A0-19DE91E42D09}" sibTransId="{B782C415-3ECD-4265-80F8-862299BAA2BA}"/>
    <dgm:cxn modelId="{C24ACE51-23EB-4C3C-A2EE-BA8D868FDA5D}" type="presOf" srcId="{C8323431-2319-4A98-AF54-B989DED66E3B}" destId="{C129306A-212F-4A9A-B267-D3C2A1581E01}" srcOrd="0" destOrd="0" presId="urn:microsoft.com/office/officeart/2005/8/layout/lProcess1"/>
    <dgm:cxn modelId="{39FA3E93-01E4-4535-8436-5749BE1FE985}" type="presOf" srcId="{E7D59AC2-8B94-45E2-91AE-BC89713A0367}" destId="{419A20BC-78F1-4F6F-A65F-F27FDB7B5F2B}" srcOrd="0" destOrd="0" presId="urn:microsoft.com/office/officeart/2005/8/layout/lProcess1"/>
    <dgm:cxn modelId="{B9403F4D-3927-4076-BC17-BD09665EEF11}" srcId="{82B0042A-825C-47C4-BBDC-F700BB1CFA57}" destId="{C8323431-2319-4A98-AF54-B989DED66E3B}" srcOrd="1" destOrd="0" parTransId="{5009CD80-CF6D-4FC0-981C-2C87CE23AB3A}" sibTransId="{DA7AA048-869A-42FC-8571-7A2797966EBB}"/>
    <dgm:cxn modelId="{4D3A3CE0-2F3D-4F0F-B9B5-09AE01D5E55C}" type="presOf" srcId="{82B0042A-825C-47C4-BBDC-F700BB1CFA57}" destId="{3FE5265C-097D-4784-9535-426132670280}" srcOrd="0" destOrd="0" presId="urn:microsoft.com/office/officeart/2005/8/layout/lProcess1"/>
    <dgm:cxn modelId="{DE787D95-83D4-4024-B600-3683C20EFBDE}" srcId="{82B0042A-825C-47C4-BBDC-F700BB1CFA57}" destId="{DF8EDA23-0DF1-4D65-A05C-DDBA837985C4}" srcOrd="0" destOrd="0" parTransId="{C1151DDD-8DA2-4D02-A23F-919B29A2DAE6}" sibTransId="{E7D59AC2-8B94-45E2-91AE-BC89713A0367}"/>
    <dgm:cxn modelId="{C10AA68B-260A-4682-9F2D-5D9BB49A005A}" type="presOf" srcId="{8FC47A09-36F5-46AC-899F-52C13EB1E9C6}" destId="{C9EB2125-496C-4180-A807-F069F5EAABA3}" srcOrd="0" destOrd="0" presId="urn:microsoft.com/office/officeart/2005/8/layout/lProcess1"/>
    <dgm:cxn modelId="{81AF1187-1699-4EE4-B526-3DC024B57196}" type="presOf" srcId="{C1151DDD-8DA2-4D02-A23F-919B29A2DAE6}" destId="{67C1265E-1039-435E-8D34-29390DE89DCD}" srcOrd="0" destOrd="0" presId="urn:microsoft.com/office/officeart/2005/8/layout/lProcess1"/>
    <dgm:cxn modelId="{B09DBB42-671E-4787-B2B9-1DE64CEDF616}" type="presOf" srcId="{DF8EDA23-0DF1-4D65-A05C-DDBA837985C4}" destId="{4FDEB1E1-937D-4A68-BB25-C1E78A14CA5B}" srcOrd="0" destOrd="0" presId="urn:microsoft.com/office/officeart/2005/8/layout/lProcess1"/>
    <dgm:cxn modelId="{57342870-1886-4A9E-A3A9-28EC4DBED79D}" type="presParOf" srcId="{C9EB2125-496C-4180-A807-F069F5EAABA3}" destId="{265BA29C-6D9D-4219-BA2A-64473C5BE2E3}" srcOrd="0" destOrd="0" presId="urn:microsoft.com/office/officeart/2005/8/layout/lProcess1"/>
    <dgm:cxn modelId="{79A30973-DE53-4F5E-9D0D-50756060CECE}" type="presParOf" srcId="{265BA29C-6D9D-4219-BA2A-64473C5BE2E3}" destId="{3FE5265C-097D-4784-9535-426132670280}" srcOrd="0" destOrd="0" presId="urn:microsoft.com/office/officeart/2005/8/layout/lProcess1"/>
    <dgm:cxn modelId="{387E5F8E-414F-4507-8E02-8D34A9B49636}" type="presParOf" srcId="{265BA29C-6D9D-4219-BA2A-64473C5BE2E3}" destId="{67C1265E-1039-435E-8D34-29390DE89DCD}" srcOrd="1" destOrd="0" presId="urn:microsoft.com/office/officeart/2005/8/layout/lProcess1"/>
    <dgm:cxn modelId="{CFB46DFA-8FA0-417B-8861-F102233A5787}" type="presParOf" srcId="{265BA29C-6D9D-4219-BA2A-64473C5BE2E3}" destId="{4FDEB1E1-937D-4A68-BB25-C1E78A14CA5B}" srcOrd="2" destOrd="0" presId="urn:microsoft.com/office/officeart/2005/8/layout/lProcess1"/>
    <dgm:cxn modelId="{2A4585C5-45FF-4944-8165-0351517F944A}" type="presParOf" srcId="{265BA29C-6D9D-4219-BA2A-64473C5BE2E3}" destId="{419A20BC-78F1-4F6F-A65F-F27FDB7B5F2B}" srcOrd="3" destOrd="0" presId="urn:microsoft.com/office/officeart/2005/8/layout/lProcess1"/>
    <dgm:cxn modelId="{3AA8FBE8-4655-4B9F-A442-E4950F02383A}" type="presParOf" srcId="{265BA29C-6D9D-4219-BA2A-64473C5BE2E3}" destId="{C129306A-212F-4A9A-B267-D3C2A1581E01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0C63538-05E1-4457-9B2E-DFF3923ED2C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F23093-0D7C-46A4-AF12-7DE904E74C59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3200" dirty="0">
              <a:latin typeface="Franklin Gothic Medium Cond" panose="020B0606030402020204" pitchFamily="34" charset="0"/>
            </a:rPr>
            <a:t>Govt: 70kCr </a:t>
          </a:r>
          <a:r>
            <a:rPr lang="en-US" sz="2000" dirty="0">
              <a:latin typeface="Franklin Gothic Medium Cond" panose="020B0606030402020204" pitchFamily="34" charset="0"/>
            </a:rPr>
            <a:t>(IndraDhanush)</a:t>
          </a:r>
        </a:p>
      </dgm:t>
    </dgm:pt>
    <dgm:pt modelId="{7A9F46B2-B161-4025-99DC-CB0BAF89E8F6}" type="parTrans" cxnId="{61A8385F-B155-4739-BF5C-1E33FEE81A29}">
      <dgm:prSet/>
      <dgm:spPr/>
      <dgm:t>
        <a:bodyPr/>
        <a:lstStyle/>
        <a:p>
          <a:endParaRPr lang="en-US"/>
        </a:p>
      </dgm:t>
    </dgm:pt>
    <dgm:pt modelId="{C2A54BD0-B0A9-4042-977B-B9526DAB024C}" type="sibTrans" cxnId="{61A8385F-B155-4739-BF5C-1E33FEE81A29}">
      <dgm:prSet/>
      <dgm:spPr/>
      <dgm:t>
        <a:bodyPr/>
        <a:lstStyle/>
        <a:p>
          <a:endParaRPr lang="en-US"/>
        </a:p>
      </dgm:t>
    </dgm:pt>
    <dgm:pt modelId="{23F02B15-0105-4826-ACDA-331814537DEA}">
      <dgm:prSet phldrT="[Text]"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sz="3200" dirty="0">
              <a:latin typeface="Franklin Gothic Medium Cond" panose="020B0606030402020204" pitchFamily="34" charset="0"/>
            </a:rPr>
            <a:t>+ Capital Market __?</a:t>
          </a:r>
        </a:p>
      </dgm:t>
    </dgm:pt>
    <dgm:pt modelId="{31C66095-38D9-457B-BC1C-BAA16FE93824}" type="parTrans" cxnId="{99CEFE40-C67C-4655-AB8B-46329BCF56F9}">
      <dgm:prSet/>
      <dgm:spPr/>
      <dgm:t>
        <a:bodyPr/>
        <a:lstStyle/>
        <a:p>
          <a:endParaRPr lang="en-US"/>
        </a:p>
      </dgm:t>
    </dgm:pt>
    <dgm:pt modelId="{A8E79280-E56E-4622-BFCB-219E8B8C2E2E}" type="sibTrans" cxnId="{99CEFE40-C67C-4655-AB8B-46329BCF56F9}">
      <dgm:prSet/>
      <dgm:spPr/>
      <dgm:t>
        <a:bodyPr/>
        <a:lstStyle/>
        <a:p>
          <a:endParaRPr lang="en-US"/>
        </a:p>
      </dgm:t>
    </dgm:pt>
    <dgm:pt modelId="{78B378F2-4497-4892-9802-47D0470FCD28}" type="pres">
      <dgm:prSet presAssocID="{60C63538-05E1-4457-9B2E-DFF3923ED2C4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F23AD26-BE25-4FBD-9FC1-B2F442C54BD3}" type="pres">
      <dgm:prSet presAssocID="{50F23093-0D7C-46A4-AF12-7DE904E74C59}" presName="composite" presStyleCnt="0"/>
      <dgm:spPr/>
    </dgm:pt>
    <dgm:pt modelId="{8FDB3F85-6E97-4E64-A001-B4A4C5C4C4B8}" type="pres">
      <dgm:prSet presAssocID="{50F23093-0D7C-46A4-AF12-7DE904E74C59}" presName="imgShp" presStyleLbl="fgImgPlace1" presStyleIdx="0" presStyleCnt="2" custScaleX="83828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69D1734-8372-443A-8FBC-8AADC7A4416F}" type="pres">
      <dgm:prSet presAssocID="{50F23093-0D7C-46A4-AF12-7DE904E74C59}" presName="txShp" presStyleLbl="node1" presStyleIdx="0" presStyleCnt="2" custScaleX="11707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1B5E12-02E8-4068-933F-80BA3BCE2049}" type="pres">
      <dgm:prSet presAssocID="{C2A54BD0-B0A9-4042-977B-B9526DAB024C}" presName="spacing" presStyleCnt="0"/>
      <dgm:spPr/>
    </dgm:pt>
    <dgm:pt modelId="{2C9255DE-218F-4C32-8131-FF66B2B0054B}" type="pres">
      <dgm:prSet presAssocID="{23F02B15-0105-4826-ACDA-331814537DEA}" presName="composite" presStyleCnt="0"/>
      <dgm:spPr/>
    </dgm:pt>
    <dgm:pt modelId="{C6C37AFC-2C97-44E5-B820-88480CCC2E1F}" type="pres">
      <dgm:prSet presAssocID="{23F02B15-0105-4826-ACDA-331814537DEA}" presName="imgShp" presStyleLbl="fgImgPlace1" presStyleIdx="1" presStyleCnt="2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435BE7F-737C-48E9-8BC5-F68274DB7A05}" type="pres">
      <dgm:prSet presAssocID="{23F02B15-0105-4826-ACDA-331814537DEA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CEFE40-C67C-4655-AB8B-46329BCF56F9}" srcId="{60C63538-05E1-4457-9B2E-DFF3923ED2C4}" destId="{23F02B15-0105-4826-ACDA-331814537DEA}" srcOrd="1" destOrd="0" parTransId="{31C66095-38D9-457B-BC1C-BAA16FE93824}" sibTransId="{A8E79280-E56E-4622-BFCB-219E8B8C2E2E}"/>
    <dgm:cxn modelId="{37A1BE36-5D9D-4B47-8798-3297DD1D10F9}" type="presOf" srcId="{60C63538-05E1-4457-9B2E-DFF3923ED2C4}" destId="{78B378F2-4497-4892-9802-47D0470FCD28}" srcOrd="0" destOrd="0" presId="urn:microsoft.com/office/officeart/2005/8/layout/vList3"/>
    <dgm:cxn modelId="{C1C89543-B229-44BC-BBDC-0D8444E68498}" type="presOf" srcId="{23F02B15-0105-4826-ACDA-331814537DEA}" destId="{1435BE7F-737C-48E9-8BC5-F68274DB7A05}" srcOrd="0" destOrd="0" presId="urn:microsoft.com/office/officeart/2005/8/layout/vList3"/>
    <dgm:cxn modelId="{61A8385F-B155-4739-BF5C-1E33FEE81A29}" srcId="{60C63538-05E1-4457-9B2E-DFF3923ED2C4}" destId="{50F23093-0D7C-46A4-AF12-7DE904E74C59}" srcOrd="0" destOrd="0" parTransId="{7A9F46B2-B161-4025-99DC-CB0BAF89E8F6}" sibTransId="{C2A54BD0-B0A9-4042-977B-B9526DAB024C}"/>
    <dgm:cxn modelId="{C05496C8-7CE2-4796-A777-BFA008C7308C}" type="presOf" srcId="{50F23093-0D7C-46A4-AF12-7DE904E74C59}" destId="{D69D1734-8372-443A-8FBC-8AADC7A4416F}" srcOrd="0" destOrd="0" presId="urn:microsoft.com/office/officeart/2005/8/layout/vList3"/>
    <dgm:cxn modelId="{97F4262C-B172-4A38-836D-753537A49711}" type="presParOf" srcId="{78B378F2-4497-4892-9802-47D0470FCD28}" destId="{7F23AD26-BE25-4FBD-9FC1-B2F442C54BD3}" srcOrd="0" destOrd="0" presId="urn:microsoft.com/office/officeart/2005/8/layout/vList3"/>
    <dgm:cxn modelId="{5BF07E2D-932B-4E9B-9477-47C2C4206220}" type="presParOf" srcId="{7F23AD26-BE25-4FBD-9FC1-B2F442C54BD3}" destId="{8FDB3F85-6E97-4E64-A001-B4A4C5C4C4B8}" srcOrd="0" destOrd="0" presId="urn:microsoft.com/office/officeart/2005/8/layout/vList3"/>
    <dgm:cxn modelId="{1BF1B759-6908-41F3-B85F-882CE19D74F0}" type="presParOf" srcId="{7F23AD26-BE25-4FBD-9FC1-B2F442C54BD3}" destId="{D69D1734-8372-443A-8FBC-8AADC7A4416F}" srcOrd="1" destOrd="0" presId="urn:microsoft.com/office/officeart/2005/8/layout/vList3"/>
    <dgm:cxn modelId="{379AC327-B0F6-48CC-A8C8-CBCF7472D87A}" type="presParOf" srcId="{78B378F2-4497-4892-9802-47D0470FCD28}" destId="{FF1B5E12-02E8-4068-933F-80BA3BCE2049}" srcOrd="1" destOrd="0" presId="urn:microsoft.com/office/officeart/2005/8/layout/vList3"/>
    <dgm:cxn modelId="{9CE34E84-2420-4E2C-9B59-A1797A57032A}" type="presParOf" srcId="{78B378F2-4497-4892-9802-47D0470FCD28}" destId="{2C9255DE-218F-4C32-8131-FF66B2B0054B}" srcOrd="2" destOrd="0" presId="urn:microsoft.com/office/officeart/2005/8/layout/vList3"/>
    <dgm:cxn modelId="{56C5E2E7-9067-4BB5-B4E1-B8E34428B259}" type="presParOf" srcId="{2C9255DE-218F-4C32-8131-FF66B2B0054B}" destId="{C6C37AFC-2C97-44E5-B820-88480CCC2E1F}" srcOrd="0" destOrd="0" presId="urn:microsoft.com/office/officeart/2005/8/layout/vList3"/>
    <dgm:cxn modelId="{C3EA0C6E-7A45-45AE-B2E5-673DB0F86DE9}" type="presParOf" srcId="{2C9255DE-218F-4C32-8131-FF66B2B0054B}" destId="{1435BE7F-737C-48E9-8BC5-F68274DB7A05}" srcOrd="1" destOrd="0" presId="urn:microsoft.com/office/officeart/2005/8/layout/vList3"/>
  </dgm:cxnLst>
  <dgm:bg>
    <a:solidFill>
      <a:srgbClr val="FFC000"/>
    </a:solidFill>
  </dgm:bg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8D2E825-FA62-4F76-A6BC-ADD799EFB0D2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245E1E-EE1D-4B44-A716-F157AEDF96ED}">
      <dgm:prSet phldrT="[Text]"/>
      <dgm:spPr/>
      <dgm:t>
        <a:bodyPr/>
        <a:lstStyle/>
        <a:p>
          <a:r>
            <a:rPr lang="en-US" dirty="0" smtClean="0"/>
            <a:t>FPO Shares</a:t>
          </a:r>
          <a:endParaRPr lang="en-US" dirty="0"/>
        </a:p>
      </dgm:t>
    </dgm:pt>
    <dgm:pt modelId="{1DE41A26-050D-4498-AA97-65A990BF0C14}" type="parTrans" cxnId="{FF2C6B18-1A96-40CE-89C5-AB20A86D225B}">
      <dgm:prSet/>
      <dgm:spPr/>
      <dgm:t>
        <a:bodyPr/>
        <a:lstStyle/>
        <a:p>
          <a:endParaRPr lang="en-US"/>
        </a:p>
      </dgm:t>
    </dgm:pt>
    <dgm:pt modelId="{5B17A716-5B65-4F1C-8B08-E2C8AD495C35}" type="sibTrans" cxnId="{FF2C6B18-1A96-40CE-89C5-AB20A86D225B}">
      <dgm:prSet/>
      <dgm:spPr/>
      <dgm:t>
        <a:bodyPr/>
        <a:lstStyle/>
        <a:p>
          <a:endParaRPr lang="en-US"/>
        </a:p>
      </dgm:t>
    </dgm:pt>
    <dgm:pt modelId="{C4829B14-5228-4BAF-8167-CA9803B98297}">
      <dgm:prSet phldrT="[Text]"/>
      <dgm:spPr/>
      <dgm:t>
        <a:bodyPr/>
        <a:lstStyle/>
        <a:p>
          <a:r>
            <a:rPr lang="en-US" dirty="0" smtClean="0"/>
            <a:t>Bonds</a:t>
          </a:r>
          <a:endParaRPr lang="en-US" dirty="0"/>
        </a:p>
      </dgm:t>
    </dgm:pt>
    <dgm:pt modelId="{67263568-D567-4C4C-9C0B-3886E486CC52}" type="parTrans" cxnId="{D3020D2E-58AA-4AD9-A09B-34A883E2180F}">
      <dgm:prSet/>
      <dgm:spPr/>
      <dgm:t>
        <a:bodyPr/>
        <a:lstStyle/>
        <a:p>
          <a:endParaRPr lang="en-US"/>
        </a:p>
      </dgm:t>
    </dgm:pt>
    <dgm:pt modelId="{DB8813F8-494C-40C5-A421-AFC3FE7A0C1A}" type="sibTrans" cxnId="{D3020D2E-58AA-4AD9-A09B-34A883E2180F}">
      <dgm:prSet/>
      <dgm:spPr/>
      <dgm:t>
        <a:bodyPr/>
        <a:lstStyle/>
        <a:p>
          <a:endParaRPr lang="en-US"/>
        </a:p>
      </dgm:t>
    </dgm:pt>
    <dgm:pt modelId="{DFE9D675-D5EB-42D7-A763-0F1BD1122FBD}">
      <dgm:prSet phldrT="[Text]"/>
      <dgm:spPr/>
      <dgm:t>
        <a:bodyPr/>
        <a:lstStyle/>
        <a:p>
          <a:r>
            <a:rPr lang="en-US" dirty="0" smtClean="0"/>
            <a:t>Demand higher interest else lukewarm response</a:t>
          </a:r>
          <a:endParaRPr lang="en-US" dirty="0"/>
        </a:p>
      </dgm:t>
    </dgm:pt>
    <dgm:pt modelId="{DC72AB7C-0D37-4D8F-8090-C741F4B7D142}" type="parTrans" cxnId="{49F8C8FA-0879-49CC-A78F-CC70228D9F94}">
      <dgm:prSet/>
      <dgm:spPr/>
      <dgm:t>
        <a:bodyPr/>
        <a:lstStyle/>
        <a:p>
          <a:endParaRPr lang="en-US"/>
        </a:p>
      </dgm:t>
    </dgm:pt>
    <dgm:pt modelId="{620E315B-2074-490A-88E7-DC614F2CADD3}" type="sibTrans" cxnId="{49F8C8FA-0879-49CC-A78F-CC70228D9F94}">
      <dgm:prSet/>
      <dgm:spPr/>
      <dgm:t>
        <a:bodyPr/>
        <a:lstStyle/>
        <a:p>
          <a:endParaRPr lang="en-US"/>
        </a:p>
      </dgm:t>
    </dgm:pt>
    <dgm:pt modelId="{225969D2-0452-4D38-A27E-B995FBCF11B0}">
      <dgm:prSet phldrT="[Text]"/>
      <dgm:spPr/>
      <dgm:t>
        <a:bodyPr/>
        <a:lstStyle/>
        <a:p>
          <a:r>
            <a:rPr lang="en-US" dirty="0" smtClean="0"/>
            <a:t>Lukewarm response</a:t>
          </a:r>
          <a:endParaRPr lang="en-US" dirty="0"/>
        </a:p>
      </dgm:t>
    </dgm:pt>
    <dgm:pt modelId="{0591234D-762A-4957-B28B-112626D68CFB}" type="parTrans" cxnId="{F133B60E-17BF-41B8-A5C6-4BB6FDA57485}">
      <dgm:prSet/>
      <dgm:spPr/>
      <dgm:t>
        <a:bodyPr/>
        <a:lstStyle/>
        <a:p>
          <a:endParaRPr lang="en-US"/>
        </a:p>
      </dgm:t>
    </dgm:pt>
    <dgm:pt modelId="{DD6963AA-553C-414F-A836-EBF06A82D972}" type="sibTrans" cxnId="{F133B60E-17BF-41B8-A5C6-4BB6FDA57485}">
      <dgm:prSet/>
      <dgm:spPr/>
      <dgm:t>
        <a:bodyPr/>
        <a:lstStyle/>
        <a:p>
          <a:endParaRPr lang="en-US"/>
        </a:p>
      </dgm:t>
    </dgm:pt>
    <dgm:pt modelId="{DF830743-6985-4328-97C9-359262DA6E84}">
      <dgm:prSet phldrT="[Text]"/>
      <dgm:spPr/>
      <dgm:t>
        <a:bodyPr/>
        <a:lstStyle/>
        <a:p>
          <a:r>
            <a:rPr lang="en-US" dirty="0" smtClean="0"/>
            <a:t>Excess preferential shares without voting power: profit spent on dividends, future expansion hurt.</a:t>
          </a:r>
          <a:endParaRPr lang="en-US" dirty="0"/>
        </a:p>
      </dgm:t>
    </dgm:pt>
    <dgm:pt modelId="{F6121541-CD67-4DAE-90C1-0DBC3E4DB536}" type="parTrans" cxnId="{D3B39617-8DC9-4CB2-A4EA-85803869F626}">
      <dgm:prSet/>
      <dgm:spPr/>
      <dgm:t>
        <a:bodyPr/>
        <a:lstStyle/>
        <a:p>
          <a:endParaRPr lang="en-US"/>
        </a:p>
      </dgm:t>
    </dgm:pt>
    <dgm:pt modelId="{E7DC51EA-7EC9-494E-AC3E-6E811346A4A4}" type="sibTrans" cxnId="{D3B39617-8DC9-4CB2-A4EA-85803869F626}">
      <dgm:prSet/>
      <dgm:spPr/>
      <dgm:t>
        <a:bodyPr/>
        <a:lstStyle/>
        <a:p>
          <a:endParaRPr lang="en-US"/>
        </a:p>
      </dgm:t>
    </dgm:pt>
    <dgm:pt modelId="{A3E456DA-035D-46E4-88A6-C7BC3D2237AB}">
      <dgm:prSet phldrT="[Text]"/>
      <dgm:spPr/>
      <dgm:t>
        <a:bodyPr/>
        <a:lstStyle/>
        <a:p>
          <a:r>
            <a:rPr lang="en-US" dirty="0" smtClean="0"/>
            <a:t>Profitability further declines</a:t>
          </a:r>
          <a:endParaRPr lang="en-US" dirty="0"/>
        </a:p>
      </dgm:t>
    </dgm:pt>
    <dgm:pt modelId="{A7581BD1-8D11-4DC8-A9C9-3AA8CEA3B544}" type="parTrans" cxnId="{7DA145BA-C129-48B9-AB0B-BF6E4EB2900C}">
      <dgm:prSet/>
      <dgm:spPr/>
      <dgm:t>
        <a:bodyPr/>
        <a:lstStyle/>
        <a:p>
          <a:endParaRPr lang="en-US"/>
        </a:p>
      </dgm:t>
    </dgm:pt>
    <dgm:pt modelId="{7F86FF99-30F0-4F19-B0DB-1F76AAF636F6}" type="sibTrans" cxnId="{7DA145BA-C129-48B9-AB0B-BF6E4EB2900C}">
      <dgm:prSet/>
      <dgm:spPr/>
      <dgm:t>
        <a:bodyPr/>
        <a:lstStyle/>
        <a:p>
          <a:endParaRPr lang="en-US"/>
        </a:p>
      </dgm:t>
    </dgm:pt>
    <dgm:pt modelId="{4ECDF470-7697-45FA-85F2-DD19CF9C468A}" type="pres">
      <dgm:prSet presAssocID="{48D2E825-FA62-4F76-A6BC-ADD799EFB0D2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8B86156-0A7A-4F0E-9E41-C89A12D30C31}" type="pres">
      <dgm:prSet presAssocID="{80245E1E-EE1D-4B44-A716-F157AEDF96ED}" presName="composite" presStyleCnt="0"/>
      <dgm:spPr/>
    </dgm:pt>
    <dgm:pt modelId="{CB65329B-47A5-49EE-BF1B-D0D60F0E3C17}" type="pres">
      <dgm:prSet presAssocID="{80245E1E-EE1D-4B44-A716-F157AEDF96ED}" presName="parentText" presStyleLbl="align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D6E150-0019-44CF-B7A2-07796D7C7329}" type="pres">
      <dgm:prSet presAssocID="{80245E1E-EE1D-4B44-A716-F157AEDF96ED}" presName="descendantText" presStyleLbl="align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08E420-8B8E-4A21-8B81-8E2D471EA9E5}" type="pres">
      <dgm:prSet presAssocID="{5B17A716-5B65-4F1C-8B08-E2C8AD495C35}" presName="sp" presStyleCnt="0"/>
      <dgm:spPr/>
    </dgm:pt>
    <dgm:pt modelId="{07F57A94-0938-4EB2-B8A4-573BBA601515}" type="pres">
      <dgm:prSet presAssocID="{C4829B14-5228-4BAF-8167-CA9803B98297}" presName="composite" presStyleCnt="0"/>
      <dgm:spPr/>
    </dgm:pt>
    <dgm:pt modelId="{02D1E6F2-787D-43D4-9578-869468EA59DA}" type="pres">
      <dgm:prSet presAssocID="{C4829B14-5228-4BAF-8167-CA9803B98297}" presName="parentText" presStyleLbl="align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B0B477-0508-45C9-9C85-D4D7A58FB2E0}" type="pres">
      <dgm:prSet presAssocID="{C4829B14-5228-4BAF-8167-CA9803B98297}" presName="descendantText" presStyleLbl="align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F8C8FA-0879-49CC-A78F-CC70228D9F94}" srcId="{C4829B14-5228-4BAF-8167-CA9803B98297}" destId="{DFE9D675-D5EB-42D7-A763-0F1BD1122FBD}" srcOrd="0" destOrd="0" parTransId="{DC72AB7C-0D37-4D8F-8090-C741F4B7D142}" sibTransId="{620E315B-2074-490A-88E7-DC614F2CADD3}"/>
    <dgm:cxn modelId="{FF2C6B18-1A96-40CE-89C5-AB20A86D225B}" srcId="{48D2E825-FA62-4F76-A6BC-ADD799EFB0D2}" destId="{80245E1E-EE1D-4B44-A716-F157AEDF96ED}" srcOrd="0" destOrd="0" parTransId="{1DE41A26-050D-4498-AA97-65A990BF0C14}" sibTransId="{5B17A716-5B65-4F1C-8B08-E2C8AD495C35}"/>
    <dgm:cxn modelId="{A099DC2F-B059-440F-A03A-BFC300858BE0}" type="presOf" srcId="{C4829B14-5228-4BAF-8167-CA9803B98297}" destId="{02D1E6F2-787D-43D4-9578-869468EA59DA}" srcOrd="0" destOrd="0" presId="urn:microsoft.com/office/officeart/2005/8/layout/chevron2"/>
    <dgm:cxn modelId="{D3020D2E-58AA-4AD9-A09B-34A883E2180F}" srcId="{48D2E825-FA62-4F76-A6BC-ADD799EFB0D2}" destId="{C4829B14-5228-4BAF-8167-CA9803B98297}" srcOrd="1" destOrd="0" parTransId="{67263568-D567-4C4C-9C0B-3886E486CC52}" sibTransId="{DB8813F8-494C-40C5-A421-AFC3FE7A0C1A}"/>
    <dgm:cxn modelId="{DAAA53AF-5566-4470-B1B6-367BAE98CF34}" type="presOf" srcId="{DF830743-6985-4328-97C9-359262DA6E84}" destId="{1AD6E150-0019-44CF-B7A2-07796D7C7329}" srcOrd="0" destOrd="1" presId="urn:microsoft.com/office/officeart/2005/8/layout/chevron2"/>
    <dgm:cxn modelId="{CBB79C6D-6781-4E04-B8F1-C6570CFE9C1C}" type="presOf" srcId="{A3E456DA-035D-46E4-88A6-C7BC3D2237AB}" destId="{D5B0B477-0508-45C9-9C85-D4D7A58FB2E0}" srcOrd="0" destOrd="1" presId="urn:microsoft.com/office/officeart/2005/8/layout/chevron2"/>
    <dgm:cxn modelId="{54C00BA7-5DD6-4CED-9AB2-C3DC46FDB9B0}" type="presOf" srcId="{80245E1E-EE1D-4B44-A716-F157AEDF96ED}" destId="{CB65329B-47A5-49EE-BF1B-D0D60F0E3C17}" srcOrd="0" destOrd="0" presId="urn:microsoft.com/office/officeart/2005/8/layout/chevron2"/>
    <dgm:cxn modelId="{1B83C0E8-EED8-487C-8A01-1B31ECA4E368}" type="presOf" srcId="{DFE9D675-D5EB-42D7-A763-0F1BD1122FBD}" destId="{D5B0B477-0508-45C9-9C85-D4D7A58FB2E0}" srcOrd="0" destOrd="0" presId="urn:microsoft.com/office/officeart/2005/8/layout/chevron2"/>
    <dgm:cxn modelId="{F133B60E-17BF-41B8-A5C6-4BB6FDA57485}" srcId="{80245E1E-EE1D-4B44-A716-F157AEDF96ED}" destId="{225969D2-0452-4D38-A27E-B995FBCF11B0}" srcOrd="0" destOrd="0" parTransId="{0591234D-762A-4957-B28B-112626D68CFB}" sibTransId="{DD6963AA-553C-414F-A836-EBF06A82D972}"/>
    <dgm:cxn modelId="{7C4C554C-6C21-4B19-9A12-50E2E91B2A50}" type="presOf" srcId="{48D2E825-FA62-4F76-A6BC-ADD799EFB0D2}" destId="{4ECDF470-7697-45FA-85F2-DD19CF9C468A}" srcOrd="0" destOrd="0" presId="urn:microsoft.com/office/officeart/2005/8/layout/chevron2"/>
    <dgm:cxn modelId="{7DA145BA-C129-48B9-AB0B-BF6E4EB2900C}" srcId="{C4829B14-5228-4BAF-8167-CA9803B98297}" destId="{A3E456DA-035D-46E4-88A6-C7BC3D2237AB}" srcOrd="1" destOrd="0" parTransId="{A7581BD1-8D11-4DC8-A9C9-3AA8CEA3B544}" sibTransId="{7F86FF99-30F0-4F19-B0DB-1F76AAF636F6}"/>
    <dgm:cxn modelId="{696A989F-8F84-4A20-BA17-BC8A5B10D600}" type="presOf" srcId="{225969D2-0452-4D38-A27E-B995FBCF11B0}" destId="{1AD6E150-0019-44CF-B7A2-07796D7C7329}" srcOrd="0" destOrd="0" presId="urn:microsoft.com/office/officeart/2005/8/layout/chevron2"/>
    <dgm:cxn modelId="{D3B39617-8DC9-4CB2-A4EA-85803869F626}" srcId="{80245E1E-EE1D-4B44-A716-F157AEDF96ED}" destId="{DF830743-6985-4328-97C9-359262DA6E84}" srcOrd="1" destOrd="0" parTransId="{F6121541-CD67-4DAE-90C1-0DBC3E4DB536}" sibTransId="{E7DC51EA-7EC9-494E-AC3E-6E811346A4A4}"/>
    <dgm:cxn modelId="{98028741-825C-4264-9F8A-6C1E77762363}" type="presParOf" srcId="{4ECDF470-7697-45FA-85F2-DD19CF9C468A}" destId="{48B86156-0A7A-4F0E-9E41-C89A12D30C31}" srcOrd="0" destOrd="0" presId="urn:microsoft.com/office/officeart/2005/8/layout/chevron2"/>
    <dgm:cxn modelId="{C5F6A3AC-8CA2-493A-8448-1EEB712A446C}" type="presParOf" srcId="{48B86156-0A7A-4F0E-9E41-C89A12D30C31}" destId="{CB65329B-47A5-49EE-BF1B-D0D60F0E3C17}" srcOrd="0" destOrd="0" presId="urn:microsoft.com/office/officeart/2005/8/layout/chevron2"/>
    <dgm:cxn modelId="{7C8660E7-632E-44E2-B637-E4863BA1ABAE}" type="presParOf" srcId="{48B86156-0A7A-4F0E-9E41-C89A12D30C31}" destId="{1AD6E150-0019-44CF-B7A2-07796D7C7329}" srcOrd="1" destOrd="0" presId="urn:microsoft.com/office/officeart/2005/8/layout/chevron2"/>
    <dgm:cxn modelId="{88C68944-D8AB-4AAD-9283-D5013DB24CCE}" type="presParOf" srcId="{4ECDF470-7697-45FA-85F2-DD19CF9C468A}" destId="{4708E420-8B8E-4A21-8B81-8E2D471EA9E5}" srcOrd="1" destOrd="0" presId="urn:microsoft.com/office/officeart/2005/8/layout/chevron2"/>
    <dgm:cxn modelId="{755B9884-B5FD-4654-9441-347A2A09137E}" type="presParOf" srcId="{4ECDF470-7697-45FA-85F2-DD19CF9C468A}" destId="{07F57A94-0938-4EB2-B8A4-573BBA601515}" srcOrd="2" destOrd="0" presId="urn:microsoft.com/office/officeart/2005/8/layout/chevron2"/>
    <dgm:cxn modelId="{6127A4C3-3494-4EE2-A6A5-086499AAB42F}" type="presParOf" srcId="{07F57A94-0938-4EB2-B8A4-573BBA601515}" destId="{02D1E6F2-787D-43D4-9578-869468EA59DA}" srcOrd="0" destOrd="0" presId="urn:microsoft.com/office/officeart/2005/8/layout/chevron2"/>
    <dgm:cxn modelId="{852A7DBE-EF88-46AD-9943-E1998D64C79F}" type="presParOf" srcId="{07F57A94-0938-4EB2-B8A4-573BBA601515}" destId="{D5B0B477-0508-45C9-9C85-D4D7A58FB2E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1C9FF9F-5228-442E-8B19-AC38F52F0BC0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780BC7-7E53-4CF5-9DBE-5FE003C17ADE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en-US" sz="2800" strike="no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rPr>
            <a:t>Public Sector Banks</a:t>
          </a:r>
        </a:p>
      </dgm:t>
    </dgm:pt>
    <dgm:pt modelId="{35A5029E-FF80-411B-AA50-D702A86A9BA0}" type="parTrans" cxnId="{C90DB5CA-EAD4-433E-8521-801639EFEC0A}">
      <dgm:prSet/>
      <dgm:spPr/>
      <dgm:t>
        <a:bodyPr/>
        <a:lstStyle/>
        <a:p>
          <a:endParaRPr lang="en-US"/>
        </a:p>
      </dgm:t>
    </dgm:pt>
    <dgm:pt modelId="{DCE4C61C-24F0-4C4B-8887-544AD64A09D4}" type="sibTrans" cxnId="{C90DB5CA-EAD4-433E-8521-801639EFEC0A}">
      <dgm:prSet/>
      <dgm:spPr/>
      <dgm:t>
        <a:bodyPr/>
        <a:lstStyle/>
        <a:p>
          <a:endParaRPr lang="en-US"/>
        </a:p>
      </dgm:t>
    </dgm:pt>
    <dgm:pt modelId="{5589559F-C09B-41D5-9FC2-22F4E7162F3D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en-US" sz="2800" strike="no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rPr>
            <a:t>Large Corporates</a:t>
          </a:r>
        </a:p>
      </dgm:t>
    </dgm:pt>
    <dgm:pt modelId="{8D273FC6-E0FF-4D9B-A0C2-69FC7367D5CD}" type="parTrans" cxnId="{DD40C7FA-8FDF-4A8C-9192-2AEF85980053}">
      <dgm:prSet/>
      <dgm:spPr/>
      <dgm:t>
        <a:bodyPr/>
        <a:lstStyle/>
        <a:p>
          <a:endParaRPr lang="en-US"/>
        </a:p>
      </dgm:t>
    </dgm:pt>
    <dgm:pt modelId="{558FAE50-46B9-45C3-B08D-B5D06876EF92}" type="sibTrans" cxnId="{DD40C7FA-8FDF-4A8C-9192-2AEF85980053}">
      <dgm:prSet/>
      <dgm:spPr/>
      <dgm:t>
        <a:bodyPr/>
        <a:lstStyle/>
        <a:p>
          <a:endParaRPr lang="en-US"/>
        </a:p>
      </dgm:t>
    </dgm:pt>
    <dgm:pt modelId="{17BFE7A6-2410-407C-BC58-A6DD173A60EF}" type="pres">
      <dgm:prSet presAssocID="{C1C9FF9F-5228-442E-8B19-AC38F52F0BC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45FDC0-5824-4BD7-A9C1-A07BC7A6E60A}" type="pres">
      <dgm:prSet presAssocID="{25780BC7-7E53-4CF5-9DBE-5FE003C17ADE}" presName="composite" presStyleCnt="0"/>
      <dgm:spPr/>
    </dgm:pt>
    <dgm:pt modelId="{99710515-2552-4CCA-BD17-255BBF70096F}" type="pres">
      <dgm:prSet presAssocID="{25780BC7-7E53-4CF5-9DBE-5FE003C17ADE}" presName="rect1" presStyleLbl="bgShp" presStyleIdx="0" presStyleCnt="2" custScaleX="85083" custLinFactNeighborY="1412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991B2A1-5343-44BD-974C-78C4D0D09297}" type="pres">
      <dgm:prSet presAssocID="{25780BC7-7E53-4CF5-9DBE-5FE003C17ADE}" presName="rect2" presStyleLbl="trBgShp" presStyleIdx="0" presStyleCnt="2" custLinFactNeighborX="-1334" custLinFactNeighborY="8149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0040B4-816E-4466-9AC7-52756DE57B49}" type="pres">
      <dgm:prSet presAssocID="{DCE4C61C-24F0-4C4B-8887-544AD64A09D4}" presName="sibTrans" presStyleCnt="0"/>
      <dgm:spPr/>
    </dgm:pt>
    <dgm:pt modelId="{72AD762D-7401-4867-8CB8-91FC41CD2CAC}" type="pres">
      <dgm:prSet presAssocID="{5589559F-C09B-41D5-9FC2-22F4E7162F3D}" presName="composite" presStyleCnt="0"/>
      <dgm:spPr/>
    </dgm:pt>
    <dgm:pt modelId="{154B366E-5244-4BB9-B3D3-37B2837DE518}" type="pres">
      <dgm:prSet presAssocID="{5589559F-C09B-41D5-9FC2-22F4E7162F3D}" presName="rect1" presStyleLbl="bgShp" presStyleIdx="1" presStyleCnt="2" custScaleX="89327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A181BB7-5311-4748-A676-0D8840A50810}" type="pres">
      <dgm:prSet presAssocID="{5589559F-C09B-41D5-9FC2-22F4E7162F3D}" presName="rect2" presStyleLbl="trBgShp" presStyleIdx="1" presStyleCnt="2" custLinFactNeighborX="-1335" custLinFactNeighborY="8149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D40C7FA-8FDF-4A8C-9192-2AEF85980053}" srcId="{C1C9FF9F-5228-442E-8B19-AC38F52F0BC0}" destId="{5589559F-C09B-41D5-9FC2-22F4E7162F3D}" srcOrd="1" destOrd="0" parTransId="{8D273FC6-E0FF-4D9B-A0C2-69FC7367D5CD}" sibTransId="{558FAE50-46B9-45C3-B08D-B5D06876EF92}"/>
    <dgm:cxn modelId="{E391D341-C26D-465F-A6C7-D82F5930D1C4}" type="presOf" srcId="{C1C9FF9F-5228-442E-8B19-AC38F52F0BC0}" destId="{17BFE7A6-2410-407C-BC58-A6DD173A60EF}" srcOrd="0" destOrd="0" presId="urn:microsoft.com/office/officeart/2008/layout/BendingPictureSemiTransparentText"/>
    <dgm:cxn modelId="{C90DB5CA-EAD4-433E-8521-801639EFEC0A}" srcId="{C1C9FF9F-5228-442E-8B19-AC38F52F0BC0}" destId="{25780BC7-7E53-4CF5-9DBE-5FE003C17ADE}" srcOrd="0" destOrd="0" parTransId="{35A5029E-FF80-411B-AA50-D702A86A9BA0}" sibTransId="{DCE4C61C-24F0-4C4B-8887-544AD64A09D4}"/>
    <dgm:cxn modelId="{8C36FB38-180A-4175-A60B-DF210CBFD5F1}" type="presOf" srcId="{5589559F-C09B-41D5-9FC2-22F4E7162F3D}" destId="{0A181BB7-5311-4748-A676-0D8840A50810}" srcOrd="0" destOrd="0" presId="urn:microsoft.com/office/officeart/2008/layout/BendingPictureSemiTransparentText"/>
    <dgm:cxn modelId="{098D20A1-D35B-4D8D-A97E-A17568E6C1C8}" type="presOf" srcId="{25780BC7-7E53-4CF5-9DBE-5FE003C17ADE}" destId="{F991B2A1-5343-44BD-974C-78C4D0D09297}" srcOrd="0" destOrd="0" presId="urn:microsoft.com/office/officeart/2008/layout/BendingPictureSemiTransparentText"/>
    <dgm:cxn modelId="{CF96193C-274C-4524-93F6-CA70F2DB6A3D}" type="presParOf" srcId="{17BFE7A6-2410-407C-BC58-A6DD173A60EF}" destId="{F445FDC0-5824-4BD7-A9C1-A07BC7A6E60A}" srcOrd="0" destOrd="0" presId="urn:microsoft.com/office/officeart/2008/layout/BendingPictureSemiTransparentText"/>
    <dgm:cxn modelId="{D9F65A83-CC1A-4A71-8F50-3F8A4D5715F8}" type="presParOf" srcId="{F445FDC0-5824-4BD7-A9C1-A07BC7A6E60A}" destId="{99710515-2552-4CCA-BD17-255BBF70096F}" srcOrd="0" destOrd="0" presId="urn:microsoft.com/office/officeart/2008/layout/BendingPictureSemiTransparentText"/>
    <dgm:cxn modelId="{AA859B8A-595D-44C5-9623-74A8AF649FC3}" type="presParOf" srcId="{F445FDC0-5824-4BD7-A9C1-A07BC7A6E60A}" destId="{F991B2A1-5343-44BD-974C-78C4D0D09297}" srcOrd="1" destOrd="0" presId="urn:microsoft.com/office/officeart/2008/layout/BendingPictureSemiTransparentText"/>
    <dgm:cxn modelId="{20BEEBA0-D63A-4619-A57F-0D517266E717}" type="presParOf" srcId="{17BFE7A6-2410-407C-BC58-A6DD173A60EF}" destId="{E50040B4-816E-4466-9AC7-52756DE57B49}" srcOrd="1" destOrd="0" presId="urn:microsoft.com/office/officeart/2008/layout/BendingPictureSemiTransparentText"/>
    <dgm:cxn modelId="{66BB4ADF-039E-422F-ADD8-33204EE8CC8B}" type="presParOf" srcId="{17BFE7A6-2410-407C-BC58-A6DD173A60EF}" destId="{72AD762D-7401-4867-8CB8-91FC41CD2CAC}" srcOrd="2" destOrd="0" presId="urn:microsoft.com/office/officeart/2008/layout/BendingPictureSemiTransparentText"/>
    <dgm:cxn modelId="{1194622E-A9C5-44D2-A1B7-5E4C5344BA65}" type="presParOf" srcId="{72AD762D-7401-4867-8CB8-91FC41CD2CAC}" destId="{154B366E-5244-4BB9-B3D3-37B2837DE518}" srcOrd="0" destOrd="0" presId="urn:microsoft.com/office/officeart/2008/layout/BendingPictureSemiTransparentText"/>
    <dgm:cxn modelId="{75DD293D-D74E-4BEC-B7E4-967BDFB28619}" type="presParOf" srcId="{72AD762D-7401-4867-8CB8-91FC41CD2CAC}" destId="{0A181BB7-5311-4748-A676-0D8840A50810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5A3E6DB2-4921-4B06-9A0D-DBADCBDFB48F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904EA0-600D-4EC1-812C-14325AA3E9D0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>
        <a:xfrm>
          <a:off x="571997" y="1649737"/>
          <a:ext cx="2391790" cy="887354"/>
        </a:xfrm>
        <a:prstGeom prst="rect">
          <a:avLst/>
        </a:prstGeom>
        <a:ln/>
      </dgm:spPr>
      <dgm:t>
        <a:bodyPr/>
        <a:lstStyle/>
        <a:p>
          <a: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Genesis: </a:t>
          </a:r>
          <a:b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</a:br>
          <a: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3 Stage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gm:t>
    </dgm:pt>
    <dgm:pt modelId="{16D19043-1E58-4C7F-9376-138B9D6D90DF}" type="parTrans" cxnId="{FDC19F13-1A01-4747-8E3E-9ACD0EE8F10D}">
      <dgm:prSet/>
      <dgm:spPr/>
      <dgm:t>
        <a:bodyPr/>
        <a:lstStyle/>
        <a:p>
          <a:endParaRPr lang="en-US"/>
        </a:p>
      </dgm:t>
    </dgm:pt>
    <dgm:pt modelId="{884BCE1C-046B-400B-986C-BAD10FF14E67}" type="sibTrans" cxnId="{FDC19F13-1A01-4747-8E3E-9ACD0EE8F10D}">
      <dgm:prSet/>
      <dgm:spPr/>
      <dgm:t>
        <a:bodyPr/>
        <a:lstStyle/>
        <a:p>
          <a:endParaRPr lang="en-US"/>
        </a:p>
      </dgm:t>
    </dgm:pt>
    <dgm:pt modelId="{8DF87189-79A0-4EC5-97F0-19FF28C16738}">
      <dgm:prSet/>
      <dgm:spPr>
        <a:xfrm>
          <a:off x="3203067" y="1649737"/>
          <a:ext cx="2391790" cy="887354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gm:spPr>
      <dgm:t>
        <a:bodyPr/>
        <a:lstStyle/>
        <a:p>
          <a: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3 "R", SDR, S4A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gm:t>
    </dgm:pt>
    <dgm:pt modelId="{E0AA778B-CB40-4960-A451-2CC677D96150}" type="parTrans" cxnId="{1392E1C1-E030-4906-8970-5AA9F5794BE3}">
      <dgm:prSet/>
      <dgm:spPr/>
      <dgm:t>
        <a:bodyPr/>
        <a:lstStyle/>
        <a:p>
          <a:endParaRPr lang="en-US"/>
        </a:p>
      </dgm:t>
    </dgm:pt>
    <dgm:pt modelId="{2BB1516C-8722-49AE-AC02-727B93E28898}" type="sibTrans" cxnId="{1392E1C1-E030-4906-8970-5AA9F5794BE3}">
      <dgm:prSet/>
      <dgm:spPr/>
      <dgm:t>
        <a:bodyPr/>
        <a:lstStyle/>
        <a:p>
          <a:endParaRPr lang="en-US"/>
        </a:p>
      </dgm:t>
    </dgm:pt>
    <dgm:pt modelId="{05C4DBB5-1B1D-4FCB-BB91-C50F481D807C}">
      <dgm:prSet/>
      <dgm:spPr>
        <a:xfrm>
          <a:off x="5834137" y="1649737"/>
          <a:ext cx="2391790" cy="887354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gm:spPr>
      <dgm:t>
        <a:bodyPr/>
        <a:lstStyle/>
        <a:p>
          <a: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I&amp;B Code </a:t>
          </a:r>
          <a:b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</a:br>
          <a: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2016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gm:t>
    </dgm:pt>
    <dgm:pt modelId="{12B8AC26-CD01-46E3-9483-39BB125CE0DC}" type="parTrans" cxnId="{8A97CE12-AB9A-4B6C-BCC9-BDDF93A4A6C1}">
      <dgm:prSet/>
      <dgm:spPr/>
      <dgm:t>
        <a:bodyPr/>
        <a:lstStyle/>
        <a:p>
          <a:endParaRPr lang="en-US"/>
        </a:p>
      </dgm:t>
    </dgm:pt>
    <dgm:pt modelId="{9D9E9CD5-152F-4719-8FA8-8689A192711E}" type="sibTrans" cxnId="{8A97CE12-AB9A-4B6C-BCC9-BDDF93A4A6C1}">
      <dgm:prSet/>
      <dgm:spPr/>
      <dgm:t>
        <a:bodyPr/>
        <a:lstStyle/>
        <a:p>
          <a:endParaRPr lang="en-US"/>
        </a:p>
      </dgm:t>
    </dgm:pt>
    <dgm:pt modelId="{D83DE8A2-B009-46E0-A658-B663A6A166F2}">
      <dgm:prSet/>
      <dgm:spPr>
        <a:xfrm>
          <a:off x="571997" y="4424214"/>
          <a:ext cx="2391790" cy="887354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gm:spPr>
      <dgm:t>
        <a:bodyPr/>
        <a:lstStyle/>
        <a:p>
          <a:r>
            <a:rPr lang="en-US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PARA-Bad Bank</a:t>
          </a:r>
          <a:endParaRPr lang="en-US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gm:t>
    </dgm:pt>
    <dgm:pt modelId="{F83DBED1-EAF4-474C-9641-D64AA596FD11}" type="parTrans" cxnId="{5486CF5A-6EA8-457F-BEDE-0BC82586808B}">
      <dgm:prSet/>
      <dgm:spPr/>
      <dgm:t>
        <a:bodyPr/>
        <a:lstStyle/>
        <a:p>
          <a:endParaRPr lang="en-US"/>
        </a:p>
      </dgm:t>
    </dgm:pt>
    <dgm:pt modelId="{B9C54A2F-5A93-4DFE-AC18-0E637417F13D}" type="sibTrans" cxnId="{5486CF5A-6EA8-457F-BEDE-0BC82586808B}">
      <dgm:prSet/>
      <dgm:spPr/>
      <dgm:t>
        <a:bodyPr/>
        <a:lstStyle/>
        <a:p>
          <a:endParaRPr lang="en-US"/>
        </a:p>
      </dgm:t>
    </dgm:pt>
    <dgm:pt modelId="{642883E7-0600-46A9-BB4F-A915337B1E8B}">
      <dgm:prSet/>
      <dgm:spPr>
        <a:xfrm>
          <a:off x="3203067" y="4424214"/>
          <a:ext cx="2391790" cy="887354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gm:spPr>
      <dgm:t>
        <a:bodyPr/>
        <a:lstStyle/>
        <a:p>
          <a: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Windfall Profit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gm:t>
    </dgm:pt>
    <dgm:pt modelId="{10057F04-3BE4-4A2F-A55B-0B4C242442C9}" type="parTrans" cxnId="{71F030D2-150B-4B51-9689-5627D86CAC4B}">
      <dgm:prSet/>
      <dgm:spPr/>
      <dgm:t>
        <a:bodyPr/>
        <a:lstStyle/>
        <a:p>
          <a:endParaRPr lang="en-US"/>
        </a:p>
      </dgm:t>
    </dgm:pt>
    <dgm:pt modelId="{7771785B-E9D7-49E5-ADC7-33569D903B58}" type="sibTrans" cxnId="{71F030D2-150B-4B51-9689-5627D86CAC4B}">
      <dgm:prSet/>
      <dgm:spPr/>
      <dgm:t>
        <a:bodyPr/>
        <a:lstStyle/>
        <a:p>
          <a:endParaRPr lang="en-US"/>
        </a:p>
      </dgm:t>
    </dgm:pt>
    <dgm:pt modelId="{B82D40D3-BCB9-4A8B-9F1E-9D3D67241023}">
      <dgm:prSet/>
      <dgm:spPr>
        <a:xfrm>
          <a:off x="5834137" y="4424214"/>
          <a:ext cx="2391790" cy="887354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gm:spPr>
      <dgm:t>
        <a:bodyPr/>
        <a:lstStyle/>
        <a:p>
          <a: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Moral Hazard 4R4D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gm:t>
    </dgm:pt>
    <dgm:pt modelId="{595E087D-381D-476B-9B29-634B8F40009D}" type="parTrans" cxnId="{4BE41836-86A4-4EA9-A365-2795CDB29E2B}">
      <dgm:prSet/>
      <dgm:spPr/>
      <dgm:t>
        <a:bodyPr/>
        <a:lstStyle/>
        <a:p>
          <a:endParaRPr lang="en-US"/>
        </a:p>
      </dgm:t>
    </dgm:pt>
    <dgm:pt modelId="{FFC57CF4-FAB2-48DB-B43D-073699139B34}" type="sibTrans" cxnId="{4BE41836-86A4-4EA9-A365-2795CDB29E2B}">
      <dgm:prSet/>
      <dgm:spPr/>
      <dgm:t>
        <a:bodyPr/>
        <a:lstStyle/>
        <a:p>
          <a:endParaRPr lang="en-US"/>
        </a:p>
      </dgm:t>
    </dgm:pt>
    <dgm:pt modelId="{F93F0829-B65D-4E4D-ACFE-7E028708B3D9}" type="pres">
      <dgm:prSet presAssocID="{5A3E6DB2-4921-4B06-9A0D-DBADCBDFB48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0F8331A-95B1-4CAB-BD42-8A2382D0F4D8}" type="pres">
      <dgm:prSet presAssocID="{9D904EA0-600D-4EC1-812C-14325AA3E9D0}" presName="compNode" presStyleCnt="0"/>
      <dgm:spPr/>
    </dgm:pt>
    <dgm:pt modelId="{66DAB00E-77B0-4BDF-8766-BF31221FBE05}" type="pres">
      <dgm:prSet presAssocID="{9D904EA0-600D-4EC1-812C-14325AA3E9D0}" presName="pictRect" presStyleLbl="node1" presStyleIdx="0" presStyleCnt="6"/>
      <dgm:spPr>
        <a:xfrm>
          <a:off x="571997" y="1794"/>
          <a:ext cx="2391790" cy="1647943"/>
        </a:xfrm>
        <a:prstGeom prst="round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30E0ED1-17B4-4B87-968F-D3048BB57C9F}" type="pres">
      <dgm:prSet presAssocID="{9D904EA0-600D-4EC1-812C-14325AA3E9D0}" presName="textRect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B2957D-3470-4C6D-BF23-F90429DC99E0}" type="pres">
      <dgm:prSet presAssocID="{884BCE1C-046B-400B-986C-BAD10FF14E6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6F48BB7-993D-4743-BCF4-8A5747EDA05A}" type="pres">
      <dgm:prSet presAssocID="{8DF87189-79A0-4EC5-97F0-19FF28C16738}" presName="compNode" presStyleCnt="0"/>
      <dgm:spPr/>
    </dgm:pt>
    <dgm:pt modelId="{3DABD256-C531-4A6C-9976-8F09447AD77C}" type="pres">
      <dgm:prSet presAssocID="{8DF87189-79A0-4EC5-97F0-19FF28C16738}" presName="pictRect" presStyleLbl="node1" presStyleIdx="1" presStyleCnt="6"/>
      <dgm:spPr>
        <a:xfrm>
          <a:off x="3203067" y="1794"/>
          <a:ext cx="2391790" cy="1647943"/>
        </a:xfrm>
        <a:prstGeom prst="round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D0935FFB-7F43-4364-89E9-05F34FE2330F}" type="pres">
      <dgm:prSet presAssocID="{8DF87189-79A0-4EC5-97F0-19FF28C16738}" presName="textRect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3C91B8-A1D1-4DF1-B664-2C980BE34962}" type="pres">
      <dgm:prSet presAssocID="{2BB1516C-8722-49AE-AC02-727B93E28898}" presName="sibTrans" presStyleLbl="sibTrans2D1" presStyleIdx="0" presStyleCnt="0"/>
      <dgm:spPr/>
      <dgm:t>
        <a:bodyPr/>
        <a:lstStyle/>
        <a:p>
          <a:endParaRPr lang="en-US"/>
        </a:p>
      </dgm:t>
    </dgm:pt>
    <dgm:pt modelId="{149E12F1-6D64-4620-B18C-6BA84F6C6E03}" type="pres">
      <dgm:prSet presAssocID="{05C4DBB5-1B1D-4FCB-BB91-C50F481D807C}" presName="compNode" presStyleCnt="0"/>
      <dgm:spPr/>
    </dgm:pt>
    <dgm:pt modelId="{F81E78AC-352E-4965-A8A0-8E0EA76C0B8A}" type="pres">
      <dgm:prSet presAssocID="{05C4DBB5-1B1D-4FCB-BB91-C50F481D807C}" presName="pictRect" presStyleLbl="node1" presStyleIdx="2" presStyleCnt="6" custScaleX="80291"/>
      <dgm:spPr>
        <a:xfrm>
          <a:off x="5834137" y="1794"/>
          <a:ext cx="2391790" cy="1647943"/>
        </a:xfrm>
        <a:prstGeom prst="round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E190879B-682B-4EEF-BF3A-B4C4EF3C1D07}" type="pres">
      <dgm:prSet presAssocID="{05C4DBB5-1B1D-4FCB-BB91-C50F481D807C}" presName="textRect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1D9993-FFE0-4A22-9DB2-C16FC24BB864}" type="pres">
      <dgm:prSet presAssocID="{9D9E9CD5-152F-4719-8FA8-8689A192711E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6DB287B-B927-4191-8CEC-A2DFB018801E}" type="pres">
      <dgm:prSet presAssocID="{D83DE8A2-B009-46E0-A658-B663A6A166F2}" presName="compNode" presStyleCnt="0"/>
      <dgm:spPr/>
    </dgm:pt>
    <dgm:pt modelId="{A7AF7532-0076-4243-A6B2-0D0BC3CB76FB}" type="pres">
      <dgm:prSet presAssocID="{D83DE8A2-B009-46E0-A658-B663A6A166F2}" presName="pictRect" presStyleLbl="node1" presStyleIdx="3" presStyleCnt="6" custScaleX="77997"/>
      <dgm:spPr>
        <a:xfrm>
          <a:off x="571997" y="2776271"/>
          <a:ext cx="2391790" cy="1647943"/>
        </a:xfrm>
        <a:prstGeom prst="round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13035428-7036-4A15-8EAC-B62718739F92}" type="pres">
      <dgm:prSet presAssocID="{D83DE8A2-B009-46E0-A658-B663A6A166F2}" presName="textRect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88735A-051C-4383-AD02-92AA9E458DB3}" type="pres">
      <dgm:prSet presAssocID="{B9C54A2F-5A93-4DFE-AC18-0E637417F13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048BFAE0-6D54-4467-8CD1-5FD94F14E1BD}" type="pres">
      <dgm:prSet presAssocID="{642883E7-0600-46A9-BB4F-A915337B1E8B}" presName="compNode" presStyleCnt="0"/>
      <dgm:spPr/>
    </dgm:pt>
    <dgm:pt modelId="{C29D2C84-70F4-4723-9325-823C3FD95F62}" type="pres">
      <dgm:prSet presAssocID="{642883E7-0600-46A9-BB4F-A915337B1E8B}" presName="pictRect" presStyleLbl="node1" presStyleIdx="4" presStyleCnt="6"/>
      <dgm:spPr>
        <a:xfrm>
          <a:off x="3203067" y="2776271"/>
          <a:ext cx="2391790" cy="1647943"/>
        </a:xfrm>
        <a:prstGeom prst="round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BE6088BB-CA8E-443D-9939-5EB6630F377C}" type="pres">
      <dgm:prSet presAssocID="{642883E7-0600-46A9-BB4F-A915337B1E8B}" presName="textRect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250685-F296-414F-9C1D-A6401D816A92}" type="pres">
      <dgm:prSet presAssocID="{7771785B-E9D7-49E5-ADC7-33569D903B58}" presName="sibTrans" presStyleLbl="sibTrans2D1" presStyleIdx="0" presStyleCnt="0"/>
      <dgm:spPr/>
      <dgm:t>
        <a:bodyPr/>
        <a:lstStyle/>
        <a:p>
          <a:endParaRPr lang="en-US"/>
        </a:p>
      </dgm:t>
    </dgm:pt>
    <dgm:pt modelId="{1BD567E1-A868-479B-9EFF-3A105963C0D4}" type="pres">
      <dgm:prSet presAssocID="{B82D40D3-BCB9-4A8B-9F1E-9D3D67241023}" presName="compNode" presStyleCnt="0"/>
      <dgm:spPr/>
    </dgm:pt>
    <dgm:pt modelId="{8824D1F3-ACD0-4180-B9A8-120CA06B40D4}" type="pres">
      <dgm:prSet presAssocID="{B82D40D3-BCB9-4A8B-9F1E-9D3D67241023}" presName="pictRect" presStyleLbl="node1" presStyleIdx="5" presStyleCnt="6"/>
      <dgm:spPr>
        <a:xfrm>
          <a:off x="5834137" y="2776271"/>
          <a:ext cx="2391790" cy="1647943"/>
        </a:xfrm>
        <a:prstGeom prst="round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E8A970F4-75CD-4E0D-B368-C3316B18A57C}" type="pres">
      <dgm:prSet presAssocID="{B82D40D3-BCB9-4A8B-9F1E-9D3D67241023}" presName="textRect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BE41836-86A4-4EA9-A365-2795CDB29E2B}" srcId="{5A3E6DB2-4921-4B06-9A0D-DBADCBDFB48F}" destId="{B82D40D3-BCB9-4A8B-9F1E-9D3D67241023}" srcOrd="5" destOrd="0" parTransId="{595E087D-381D-476B-9B29-634B8F40009D}" sibTransId="{FFC57CF4-FAB2-48DB-B43D-073699139B34}"/>
    <dgm:cxn modelId="{321912B8-13D6-4F0D-BCB1-DFEA95338604}" type="presOf" srcId="{9D904EA0-600D-4EC1-812C-14325AA3E9D0}" destId="{A30E0ED1-17B4-4B87-968F-D3048BB57C9F}" srcOrd="0" destOrd="0" presId="urn:microsoft.com/office/officeart/2005/8/layout/pList1"/>
    <dgm:cxn modelId="{DC2D2621-AC18-4C6A-9FAC-A6D68BB408AB}" type="presOf" srcId="{7771785B-E9D7-49E5-ADC7-33569D903B58}" destId="{D8250685-F296-414F-9C1D-A6401D816A92}" srcOrd="0" destOrd="0" presId="urn:microsoft.com/office/officeart/2005/8/layout/pList1"/>
    <dgm:cxn modelId="{8A97CE12-AB9A-4B6C-BCC9-BDDF93A4A6C1}" srcId="{5A3E6DB2-4921-4B06-9A0D-DBADCBDFB48F}" destId="{05C4DBB5-1B1D-4FCB-BB91-C50F481D807C}" srcOrd="2" destOrd="0" parTransId="{12B8AC26-CD01-46E3-9483-39BB125CE0DC}" sibTransId="{9D9E9CD5-152F-4719-8FA8-8689A192711E}"/>
    <dgm:cxn modelId="{5E2D8480-44D1-4D90-8E54-D8FA1C5763A7}" type="presOf" srcId="{8DF87189-79A0-4EC5-97F0-19FF28C16738}" destId="{D0935FFB-7F43-4364-89E9-05F34FE2330F}" srcOrd="0" destOrd="0" presId="urn:microsoft.com/office/officeart/2005/8/layout/pList1"/>
    <dgm:cxn modelId="{1392E1C1-E030-4906-8970-5AA9F5794BE3}" srcId="{5A3E6DB2-4921-4B06-9A0D-DBADCBDFB48F}" destId="{8DF87189-79A0-4EC5-97F0-19FF28C16738}" srcOrd="1" destOrd="0" parTransId="{E0AA778B-CB40-4960-A451-2CC677D96150}" sibTransId="{2BB1516C-8722-49AE-AC02-727B93E28898}"/>
    <dgm:cxn modelId="{5486CF5A-6EA8-457F-BEDE-0BC82586808B}" srcId="{5A3E6DB2-4921-4B06-9A0D-DBADCBDFB48F}" destId="{D83DE8A2-B009-46E0-A658-B663A6A166F2}" srcOrd="3" destOrd="0" parTransId="{F83DBED1-EAF4-474C-9641-D64AA596FD11}" sibTransId="{B9C54A2F-5A93-4DFE-AC18-0E637417F13D}"/>
    <dgm:cxn modelId="{7181100E-F2F2-4DC0-BA70-A2D43FF8B9A7}" type="presOf" srcId="{9D9E9CD5-152F-4719-8FA8-8689A192711E}" destId="{0A1D9993-FFE0-4A22-9DB2-C16FC24BB864}" srcOrd="0" destOrd="0" presId="urn:microsoft.com/office/officeart/2005/8/layout/pList1"/>
    <dgm:cxn modelId="{D282D34B-12A4-4475-BD3A-4BC2A7C4BDDA}" type="presOf" srcId="{B82D40D3-BCB9-4A8B-9F1E-9D3D67241023}" destId="{E8A970F4-75CD-4E0D-B368-C3316B18A57C}" srcOrd="0" destOrd="0" presId="urn:microsoft.com/office/officeart/2005/8/layout/pList1"/>
    <dgm:cxn modelId="{6C9821AD-E83D-4D94-B817-77698831F5AB}" type="presOf" srcId="{642883E7-0600-46A9-BB4F-A915337B1E8B}" destId="{BE6088BB-CA8E-443D-9939-5EB6630F377C}" srcOrd="0" destOrd="0" presId="urn:microsoft.com/office/officeart/2005/8/layout/pList1"/>
    <dgm:cxn modelId="{FDC19F13-1A01-4747-8E3E-9ACD0EE8F10D}" srcId="{5A3E6DB2-4921-4B06-9A0D-DBADCBDFB48F}" destId="{9D904EA0-600D-4EC1-812C-14325AA3E9D0}" srcOrd="0" destOrd="0" parTransId="{16D19043-1E58-4C7F-9376-138B9D6D90DF}" sibTransId="{884BCE1C-046B-400B-986C-BAD10FF14E67}"/>
    <dgm:cxn modelId="{800756D1-F307-44F1-8764-887E9C085479}" type="presOf" srcId="{884BCE1C-046B-400B-986C-BAD10FF14E67}" destId="{1EB2957D-3470-4C6D-BF23-F90429DC99E0}" srcOrd="0" destOrd="0" presId="urn:microsoft.com/office/officeart/2005/8/layout/pList1"/>
    <dgm:cxn modelId="{C8BA24C4-5D05-481B-AF40-841C41F49265}" type="presOf" srcId="{05C4DBB5-1B1D-4FCB-BB91-C50F481D807C}" destId="{E190879B-682B-4EEF-BF3A-B4C4EF3C1D07}" srcOrd="0" destOrd="0" presId="urn:microsoft.com/office/officeart/2005/8/layout/pList1"/>
    <dgm:cxn modelId="{793F3216-9E86-4819-83B1-B1F1049EA51D}" type="presOf" srcId="{2BB1516C-8722-49AE-AC02-727B93E28898}" destId="{DF3C91B8-A1D1-4DF1-B664-2C980BE34962}" srcOrd="0" destOrd="0" presId="urn:microsoft.com/office/officeart/2005/8/layout/pList1"/>
    <dgm:cxn modelId="{36F3B9C4-22B5-4B27-AD99-8130B0BE8E38}" type="presOf" srcId="{D83DE8A2-B009-46E0-A658-B663A6A166F2}" destId="{13035428-7036-4A15-8EAC-B62718739F92}" srcOrd="0" destOrd="0" presId="urn:microsoft.com/office/officeart/2005/8/layout/pList1"/>
    <dgm:cxn modelId="{71F030D2-150B-4B51-9689-5627D86CAC4B}" srcId="{5A3E6DB2-4921-4B06-9A0D-DBADCBDFB48F}" destId="{642883E7-0600-46A9-BB4F-A915337B1E8B}" srcOrd="4" destOrd="0" parTransId="{10057F04-3BE4-4A2F-A55B-0B4C242442C9}" sibTransId="{7771785B-E9D7-49E5-ADC7-33569D903B58}"/>
    <dgm:cxn modelId="{AE9762AD-13E3-43C3-A93C-1A22176C53A0}" type="presOf" srcId="{B9C54A2F-5A93-4DFE-AC18-0E637417F13D}" destId="{4688735A-051C-4383-AD02-92AA9E458DB3}" srcOrd="0" destOrd="0" presId="urn:microsoft.com/office/officeart/2005/8/layout/pList1"/>
    <dgm:cxn modelId="{4A27BF99-90EC-4C24-BAD2-CEAA8F492469}" type="presOf" srcId="{5A3E6DB2-4921-4B06-9A0D-DBADCBDFB48F}" destId="{F93F0829-B65D-4E4D-ACFE-7E028708B3D9}" srcOrd="0" destOrd="0" presId="urn:microsoft.com/office/officeart/2005/8/layout/pList1"/>
    <dgm:cxn modelId="{59E16BDC-A4ED-4F1F-BC3E-BD6D6759BCFC}" type="presParOf" srcId="{F93F0829-B65D-4E4D-ACFE-7E028708B3D9}" destId="{30F8331A-95B1-4CAB-BD42-8A2382D0F4D8}" srcOrd="0" destOrd="0" presId="urn:microsoft.com/office/officeart/2005/8/layout/pList1"/>
    <dgm:cxn modelId="{6EF83710-0159-430A-A669-CCEF28FDEB0E}" type="presParOf" srcId="{30F8331A-95B1-4CAB-BD42-8A2382D0F4D8}" destId="{66DAB00E-77B0-4BDF-8766-BF31221FBE05}" srcOrd="0" destOrd="0" presId="urn:microsoft.com/office/officeart/2005/8/layout/pList1"/>
    <dgm:cxn modelId="{037C019A-983A-40F7-81B9-881CFEDBF5EB}" type="presParOf" srcId="{30F8331A-95B1-4CAB-BD42-8A2382D0F4D8}" destId="{A30E0ED1-17B4-4B87-968F-D3048BB57C9F}" srcOrd="1" destOrd="0" presId="urn:microsoft.com/office/officeart/2005/8/layout/pList1"/>
    <dgm:cxn modelId="{EC6BC21F-0518-4912-84A9-053A99426DC3}" type="presParOf" srcId="{F93F0829-B65D-4E4D-ACFE-7E028708B3D9}" destId="{1EB2957D-3470-4C6D-BF23-F90429DC99E0}" srcOrd="1" destOrd="0" presId="urn:microsoft.com/office/officeart/2005/8/layout/pList1"/>
    <dgm:cxn modelId="{50A001D0-D152-49C1-90B3-8BF6553E5389}" type="presParOf" srcId="{F93F0829-B65D-4E4D-ACFE-7E028708B3D9}" destId="{46F48BB7-993D-4743-BCF4-8A5747EDA05A}" srcOrd="2" destOrd="0" presId="urn:microsoft.com/office/officeart/2005/8/layout/pList1"/>
    <dgm:cxn modelId="{0F9F44D0-D3D9-40C6-8575-BA0AA02D15C3}" type="presParOf" srcId="{46F48BB7-993D-4743-BCF4-8A5747EDA05A}" destId="{3DABD256-C531-4A6C-9976-8F09447AD77C}" srcOrd="0" destOrd="0" presId="urn:microsoft.com/office/officeart/2005/8/layout/pList1"/>
    <dgm:cxn modelId="{1618380A-B8B2-4B39-A500-4EF61EFB4A6D}" type="presParOf" srcId="{46F48BB7-993D-4743-BCF4-8A5747EDA05A}" destId="{D0935FFB-7F43-4364-89E9-05F34FE2330F}" srcOrd="1" destOrd="0" presId="urn:microsoft.com/office/officeart/2005/8/layout/pList1"/>
    <dgm:cxn modelId="{559588A1-2424-4B5F-A500-750B4BEBEC22}" type="presParOf" srcId="{F93F0829-B65D-4E4D-ACFE-7E028708B3D9}" destId="{DF3C91B8-A1D1-4DF1-B664-2C980BE34962}" srcOrd="3" destOrd="0" presId="urn:microsoft.com/office/officeart/2005/8/layout/pList1"/>
    <dgm:cxn modelId="{2E59A902-68D3-4176-BC17-603852D87217}" type="presParOf" srcId="{F93F0829-B65D-4E4D-ACFE-7E028708B3D9}" destId="{149E12F1-6D64-4620-B18C-6BA84F6C6E03}" srcOrd="4" destOrd="0" presId="urn:microsoft.com/office/officeart/2005/8/layout/pList1"/>
    <dgm:cxn modelId="{3D1E0CFB-BAA6-4862-B4CE-38A9F2384EC8}" type="presParOf" srcId="{149E12F1-6D64-4620-B18C-6BA84F6C6E03}" destId="{F81E78AC-352E-4965-A8A0-8E0EA76C0B8A}" srcOrd="0" destOrd="0" presId="urn:microsoft.com/office/officeart/2005/8/layout/pList1"/>
    <dgm:cxn modelId="{526C0427-5088-42CE-8BAB-00A0CD84DD4B}" type="presParOf" srcId="{149E12F1-6D64-4620-B18C-6BA84F6C6E03}" destId="{E190879B-682B-4EEF-BF3A-B4C4EF3C1D07}" srcOrd="1" destOrd="0" presId="urn:microsoft.com/office/officeart/2005/8/layout/pList1"/>
    <dgm:cxn modelId="{7C95D619-2EC0-4F70-A235-1AB8066AA002}" type="presParOf" srcId="{F93F0829-B65D-4E4D-ACFE-7E028708B3D9}" destId="{0A1D9993-FFE0-4A22-9DB2-C16FC24BB864}" srcOrd="5" destOrd="0" presId="urn:microsoft.com/office/officeart/2005/8/layout/pList1"/>
    <dgm:cxn modelId="{32BD8990-427D-4582-B24E-4D03724095A2}" type="presParOf" srcId="{F93F0829-B65D-4E4D-ACFE-7E028708B3D9}" destId="{86DB287B-B927-4191-8CEC-A2DFB018801E}" srcOrd="6" destOrd="0" presId="urn:microsoft.com/office/officeart/2005/8/layout/pList1"/>
    <dgm:cxn modelId="{F31C3B98-FC24-4946-9098-ADC4EF6F4CE8}" type="presParOf" srcId="{86DB287B-B927-4191-8CEC-A2DFB018801E}" destId="{A7AF7532-0076-4243-A6B2-0D0BC3CB76FB}" srcOrd="0" destOrd="0" presId="urn:microsoft.com/office/officeart/2005/8/layout/pList1"/>
    <dgm:cxn modelId="{2D8F4C39-8E3C-4E45-B74F-C6D050411B68}" type="presParOf" srcId="{86DB287B-B927-4191-8CEC-A2DFB018801E}" destId="{13035428-7036-4A15-8EAC-B62718739F92}" srcOrd="1" destOrd="0" presId="urn:microsoft.com/office/officeart/2005/8/layout/pList1"/>
    <dgm:cxn modelId="{7013C349-1E3E-4728-9492-7D4508404AC0}" type="presParOf" srcId="{F93F0829-B65D-4E4D-ACFE-7E028708B3D9}" destId="{4688735A-051C-4383-AD02-92AA9E458DB3}" srcOrd="7" destOrd="0" presId="urn:microsoft.com/office/officeart/2005/8/layout/pList1"/>
    <dgm:cxn modelId="{E2B7207D-1745-4557-8ED4-AB07E4FA61AD}" type="presParOf" srcId="{F93F0829-B65D-4E4D-ACFE-7E028708B3D9}" destId="{048BFAE0-6D54-4467-8CD1-5FD94F14E1BD}" srcOrd="8" destOrd="0" presId="urn:microsoft.com/office/officeart/2005/8/layout/pList1"/>
    <dgm:cxn modelId="{0D45AD55-58D0-4B6C-9B12-CB9ED0096728}" type="presParOf" srcId="{048BFAE0-6D54-4467-8CD1-5FD94F14E1BD}" destId="{C29D2C84-70F4-4723-9325-823C3FD95F62}" srcOrd="0" destOrd="0" presId="urn:microsoft.com/office/officeart/2005/8/layout/pList1"/>
    <dgm:cxn modelId="{A5481365-3B56-4C5B-8437-28BB7D82E9A6}" type="presParOf" srcId="{048BFAE0-6D54-4467-8CD1-5FD94F14E1BD}" destId="{BE6088BB-CA8E-443D-9939-5EB6630F377C}" srcOrd="1" destOrd="0" presId="urn:microsoft.com/office/officeart/2005/8/layout/pList1"/>
    <dgm:cxn modelId="{93B8AB38-1055-41B6-9305-C1BD72174898}" type="presParOf" srcId="{F93F0829-B65D-4E4D-ACFE-7E028708B3D9}" destId="{D8250685-F296-414F-9C1D-A6401D816A92}" srcOrd="9" destOrd="0" presId="urn:microsoft.com/office/officeart/2005/8/layout/pList1"/>
    <dgm:cxn modelId="{2BCEAD24-58F7-4C6D-A5A1-A3BE76015A11}" type="presParOf" srcId="{F93F0829-B65D-4E4D-ACFE-7E028708B3D9}" destId="{1BD567E1-A868-479B-9EFF-3A105963C0D4}" srcOrd="10" destOrd="0" presId="urn:microsoft.com/office/officeart/2005/8/layout/pList1"/>
    <dgm:cxn modelId="{0AC44EEE-0FE8-4750-A289-1797310A85C1}" type="presParOf" srcId="{1BD567E1-A868-479B-9EFF-3A105963C0D4}" destId="{8824D1F3-ACD0-4180-B9A8-120CA06B40D4}" srcOrd="0" destOrd="0" presId="urn:microsoft.com/office/officeart/2005/8/layout/pList1"/>
    <dgm:cxn modelId="{E9131473-F712-4238-AAB6-EC2C5A4DD071}" type="presParOf" srcId="{1BD567E1-A868-479B-9EFF-3A105963C0D4}" destId="{E8A970F4-75CD-4E0D-B368-C3316B18A57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9E89DB1-63FF-41BB-9144-ED99D97C557E}" type="doc">
      <dgm:prSet loTypeId="urn:microsoft.com/office/officeart/2005/8/layout/chevron1" loCatId="process" qsTypeId="urn:microsoft.com/office/officeart/2005/8/quickstyle/simple1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6BC7D942-DCF0-4BF4-BB49-8282D8D12CBB}">
      <dgm:prSet phldrT="[Text]" custT="1"/>
      <dgm:spPr/>
      <dgm:t>
        <a:bodyPr/>
        <a:lstStyle/>
        <a:p>
          <a:r>
            <a:rPr lang="en-US" sz="2800" dirty="0">
              <a:latin typeface="Franklin Gothic Medium Cond" panose="020B0606030402020204" pitchFamily="34" charset="0"/>
            </a:rPr>
            <a:t>Std. Asset</a:t>
          </a:r>
        </a:p>
      </dgm:t>
    </dgm:pt>
    <dgm:pt modelId="{4168D850-176C-4D26-A21F-3E2644845821}" type="parTrans" cxnId="{28BD5BF8-785C-4D77-BC8E-5E775C9AF153}">
      <dgm:prSet/>
      <dgm:spPr/>
      <dgm:t>
        <a:bodyPr/>
        <a:lstStyle/>
        <a:p>
          <a:endParaRPr lang="en-US"/>
        </a:p>
      </dgm:t>
    </dgm:pt>
    <dgm:pt modelId="{876EDDCD-DF18-413A-BB30-E86B7B82911F}" type="sibTrans" cxnId="{28BD5BF8-785C-4D77-BC8E-5E775C9AF153}">
      <dgm:prSet/>
      <dgm:spPr/>
      <dgm:t>
        <a:bodyPr/>
        <a:lstStyle/>
        <a:p>
          <a:endParaRPr lang="en-US"/>
        </a:p>
      </dgm:t>
    </dgm:pt>
    <dgm:pt modelId="{8F195AFF-225A-4187-B51A-7DC14ED08956}">
      <dgm:prSet phldrT="[Text]" custT="1"/>
      <dgm:spPr/>
      <dgm:t>
        <a:bodyPr/>
        <a:lstStyle/>
        <a:p>
          <a:r>
            <a:rPr lang="en-US" sz="2800" dirty="0">
              <a:latin typeface="Franklin Gothic Medium Cond" panose="020B0606030402020204" pitchFamily="34" charset="0"/>
            </a:rPr>
            <a:t>NPA</a:t>
          </a:r>
        </a:p>
      </dgm:t>
    </dgm:pt>
    <dgm:pt modelId="{B8AA9208-D55B-40F1-86AC-493C7034D3AD}" type="parTrans" cxnId="{240BBD85-6118-4928-A733-CCC5FCA65C1C}">
      <dgm:prSet/>
      <dgm:spPr/>
      <dgm:t>
        <a:bodyPr/>
        <a:lstStyle/>
        <a:p>
          <a:endParaRPr lang="en-US"/>
        </a:p>
      </dgm:t>
    </dgm:pt>
    <dgm:pt modelId="{A5E54FDA-63E1-4DA6-B0E3-C16CBDFB68F8}" type="sibTrans" cxnId="{240BBD85-6118-4928-A733-CCC5FCA65C1C}">
      <dgm:prSet/>
      <dgm:spPr/>
      <dgm:t>
        <a:bodyPr/>
        <a:lstStyle/>
        <a:p>
          <a:endParaRPr lang="en-US"/>
        </a:p>
      </dgm:t>
    </dgm:pt>
    <dgm:pt modelId="{839D76AF-1475-4D41-8FE4-EC37B7662B57}">
      <dgm:prSet phldrT="[Text]" custT="1"/>
      <dgm:spPr/>
      <dgm:t>
        <a:bodyPr/>
        <a:lstStyle/>
        <a:p>
          <a:r>
            <a:rPr lang="en-US" sz="2400" dirty="0">
              <a:latin typeface="Franklin Gothic Medium Cond" panose="020B0606030402020204" pitchFamily="34" charset="0"/>
            </a:rPr>
            <a:t>Doubtful</a:t>
          </a:r>
        </a:p>
      </dgm:t>
    </dgm:pt>
    <dgm:pt modelId="{BA0073B4-4E8E-4142-986D-F0CCD57BD05B}" type="parTrans" cxnId="{49A27756-6078-4CC0-A592-587DC1C2A592}">
      <dgm:prSet/>
      <dgm:spPr/>
      <dgm:t>
        <a:bodyPr/>
        <a:lstStyle/>
        <a:p>
          <a:endParaRPr lang="en-US"/>
        </a:p>
      </dgm:t>
    </dgm:pt>
    <dgm:pt modelId="{2F8597EE-ADF1-49BE-919C-07C1BE9FA49E}" type="sibTrans" cxnId="{49A27756-6078-4CC0-A592-587DC1C2A592}">
      <dgm:prSet/>
      <dgm:spPr/>
      <dgm:t>
        <a:bodyPr/>
        <a:lstStyle/>
        <a:p>
          <a:endParaRPr lang="en-US"/>
        </a:p>
      </dgm:t>
    </dgm:pt>
    <dgm:pt modelId="{445F7F54-9902-4D3E-A3EA-B76AAB01E694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2800" dirty="0">
              <a:latin typeface="Franklin Gothic Medium Cond" panose="020B0606030402020204" pitchFamily="34" charset="0"/>
            </a:rPr>
            <a:t>Loss</a:t>
          </a:r>
        </a:p>
      </dgm:t>
    </dgm:pt>
    <dgm:pt modelId="{E016776A-85FC-4C10-8188-4055EF14B3DE}" type="parTrans" cxnId="{C866821D-92F1-43AE-BC5A-94A482AEBCCD}">
      <dgm:prSet/>
      <dgm:spPr/>
      <dgm:t>
        <a:bodyPr/>
        <a:lstStyle/>
        <a:p>
          <a:endParaRPr lang="en-US"/>
        </a:p>
      </dgm:t>
    </dgm:pt>
    <dgm:pt modelId="{3F72224D-007E-4B22-B64F-EA0E78D04C35}" type="sibTrans" cxnId="{C866821D-92F1-43AE-BC5A-94A482AEBCCD}">
      <dgm:prSet/>
      <dgm:spPr/>
      <dgm:t>
        <a:bodyPr/>
        <a:lstStyle/>
        <a:p>
          <a:endParaRPr lang="en-US"/>
        </a:p>
      </dgm:t>
    </dgm:pt>
    <dgm:pt modelId="{A571E647-1DA3-48D0-8FFD-88E19E6936E0}">
      <dgm:prSet phldrT="[Text]" custT="1"/>
      <dgm:spPr/>
      <dgm:t>
        <a:bodyPr/>
        <a:lstStyle/>
        <a:p>
          <a:r>
            <a:rPr lang="en-US" sz="2800" dirty="0" err="1">
              <a:latin typeface="Franklin Gothic Medium Cond" panose="020B0606030402020204" pitchFamily="34" charset="0"/>
            </a:rPr>
            <a:t>Substd</a:t>
          </a:r>
          <a:r>
            <a:rPr lang="en-US" sz="2800" dirty="0">
              <a:latin typeface="Franklin Gothic Medium Cond" panose="020B0606030402020204" pitchFamily="34" charset="0"/>
            </a:rPr>
            <a:t>.</a:t>
          </a:r>
        </a:p>
      </dgm:t>
    </dgm:pt>
    <dgm:pt modelId="{E6CEDDDE-89EC-4C49-A534-6381E995F1F8}" type="parTrans" cxnId="{1B961C32-AB95-4268-9989-309968FD447C}">
      <dgm:prSet/>
      <dgm:spPr/>
      <dgm:t>
        <a:bodyPr/>
        <a:lstStyle/>
        <a:p>
          <a:endParaRPr lang="en-US"/>
        </a:p>
      </dgm:t>
    </dgm:pt>
    <dgm:pt modelId="{73EEC92B-B209-46E8-A608-EE5B92F06B23}" type="sibTrans" cxnId="{1B961C32-AB95-4268-9989-309968FD447C}">
      <dgm:prSet/>
      <dgm:spPr/>
      <dgm:t>
        <a:bodyPr/>
        <a:lstStyle/>
        <a:p>
          <a:endParaRPr lang="en-US"/>
        </a:p>
      </dgm:t>
    </dgm:pt>
    <dgm:pt modelId="{019BE2B6-47A3-471F-A654-C53FF287B127}">
      <dgm:prSet phldrT="[Text]" custT="1"/>
      <dgm:spPr/>
      <dgm:t>
        <a:bodyPr/>
        <a:lstStyle/>
        <a:p>
          <a:r>
            <a:rPr lang="en-US" sz="2000" dirty="0" smtClean="0">
              <a:latin typeface="Franklin Gothic Medium Cond" panose="020B0606030402020204" pitchFamily="34" charset="0"/>
            </a:rPr>
            <a:t>90 </a:t>
          </a:r>
          <a:r>
            <a:rPr lang="en-US" sz="2000" dirty="0">
              <a:latin typeface="Franklin Gothic Medium Cond" panose="020B0606030402020204" pitchFamily="34" charset="0"/>
            </a:rPr>
            <a:t>Days: Principal / Interest overdue</a:t>
          </a:r>
        </a:p>
      </dgm:t>
    </dgm:pt>
    <dgm:pt modelId="{3859CC78-1584-43FB-A170-6D0C98143726}" type="parTrans" cxnId="{3AC7C586-6422-4E03-8314-C216ED4756C2}">
      <dgm:prSet/>
      <dgm:spPr/>
      <dgm:t>
        <a:bodyPr/>
        <a:lstStyle/>
        <a:p>
          <a:endParaRPr lang="en-US"/>
        </a:p>
      </dgm:t>
    </dgm:pt>
    <dgm:pt modelId="{7382568C-420A-4024-B97B-E1A3D6BFE354}" type="sibTrans" cxnId="{3AC7C586-6422-4E03-8314-C216ED4756C2}">
      <dgm:prSet/>
      <dgm:spPr/>
      <dgm:t>
        <a:bodyPr/>
        <a:lstStyle/>
        <a:p>
          <a:endParaRPr lang="en-US"/>
        </a:p>
      </dgm:t>
    </dgm:pt>
    <dgm:pt modelId="{A221AE5C-587C-4034-8CA0-BB2DC48B12D9}">
      <dgm:prSet phldrT="[Text]" custT="1"/>
      <dgm:spPr/>
      <dgm:t>
        <a:bodyPr/>
        <a:lstStyle/>
        <a:p>
          <a:r>
            <a:rPr lang="en-US" sz="2000" dirty="0">
              <a:latin typeface="Franklin Gothic Medium Cond" panose="020B0606030402020204" pitchFamily="34" charset="0"/>
            </a:rPr>
            <a:t>NPA+12 months/&gt;</a:t>
          </a:r>
        </a:p>
      </dgm:t>
    </dgm:pt>
    <dgm:pt modelId="{27570DD6-8BD6-4836-8851-B447C936D926}" type="parTrans" cxnId="{EE801A7F-771D-49DD-8614-6455F5E224B9}">
      <dgm:prSet/>
      <dgm:spPr/>
      <dgm:t>
        <a:bodyPr/>
        <a:lstStyle/>
        <a:p>
          <a:endParaRPr lang="en-US"/>
        </a:p>
      </dgm:t>
    </dgm:pt>
    <dgm:pt modelId="{C4442F18-5D2C-4D4D-B374-AC30A29D0F15}" type="sibTrans" cxnId="{EE801A7F-771D-49DD-8614-6455F5E224B9}">
      <dgm:prSet/>
      <dgm:spPr/>
      <dgm:t>
        <a:bodyPr/>
        <a:lstStyle/>
        <a:p>
          <a:endParaRPr lang="en-US"/>
        </a:p>
      </dgm:t>
    </dgm:pt>
    <dgm:pt modelId="{02BAF571-38C3-46DF-8E57-76C0BE062DDA}">
      <dgm:prSet phldrT="[Text]" custT="1"/>
      <dgm:spPr/>
      <dgm:t>
        <a:bodyPr/>
        <a:lstStyle/>
        <a:p>
          <a:r>
            <a:rPr lang="en-US" sz="2000" dirty="0" err="1">
              <a:latin typeface="Franklin Gothic Medium Cond" panose="020B0606030402020204" pitchFamily="34" charset="0"/>
            </a:rPr>
            <a:t>Agri</a:t>
          </a:r>
          <a:r>
            <a:rPr lang="en-US" sz="2000" dirty="0">
              <a:latin typeface="Franklin Gothic Medium Cond" panose="020B0606030402020204" pitchFamily="34" charset="0"/>
            </a:rPr>
            <a:t>: crop season</a:t>
          </a:r>
        </a:p>
      </dgm:t>
    </dgm:pt>
    <dgm:pt modelId="{29C103C2-67EC-4AE6-9833-98F0B63A8CD2}" type="parTrans" cxnId="{390D822B-95B3-469A-A02B-3E233F0E34A5}">
      <dgm:prSet/>
      <dgm:spPr/>
      <dgm:t>
        <a:bodyPr/>
        <a:lstStyle/>
        <a:p>
          <a:endParaRPr lang="en-US"/>
        </a:p>
      </dgm:t>
    </dgm:pt>
    <dgm:pt modelId="{0DA71DAE-655D-422E-83B5-35C50062FD90}" type="sibTrans" cxnId="{390D822B-95B3-469A-A02B-3E233F0E34A5}">
      <dgm:prSet/>
      <dgm:spPr/>
      <dgm:t>
        <a:bodyPr/>
        <a:lstStyle/>
        <a:p>
          <a:endParaRPr lang="en-US"/>
        </a:p>
      </dgm:t>
    </dgm:pt>
    <dgm:pt modelId="{4FA741E4-A237-41B6-B354-66320A3BC756}">
      <dgm:prSet phldrT="[Text]" custT="1"/>
      <dgm:spPr/>
      <dgm:t>
        <a:bodyPr/>
        <a:lstStyle/>
        <a:p>
          <a:r>
            <a:rPr lang="en-US" sz="2000" dirty="0">
              <a:latin typeface="Franklin Gothic Medium Cond" panose="020B0606030402020204" pitchFamily="34" charset="0"/>
            </a:rPr>
            <a:t>Substandard+12 months/&gt;</a:t>
          </a:r>
        </a:p>
      </dgm:t>
    </dgm:pt>
    <dgm:pt modelId="{204383FC-4892-4517-8B50-A35D494703FA}" type="parTrans" cxnId="{C90B0D59-5E9C-44E5-9D49-BE7DB8BFED11}">
      <dgm:prSet/>
      <dgm:spPr/>
      <dgm:t>
        <a:bodyPr/>
        <a:lstStyle/>
        <a:p>
          <a:endParaRPr lang="en-US"/>
        </a:p>
      </dgm:t>
    </dgm:pt>
    <dgm:pt modelId="{77B336F3-75FD-48E5-BC3C-972511BAF98D}" type="sibTrans" cxnId="{C90B0D59-5E9C-44E5-9D49-BE7DB8BFED11}">
      <dgm:prSet/>
      <dgm:spPr/>
      <dgm:t>
        <a:bodyPr/>
        <a:lstStyle/>
        <a:p>
          <a:endParaRPr lang="en-US"/>
        </a:p>
      </dgm:t>
    </dgm:pt>
    <dgm:pt modelId="{30C1D748-74E6-4BB3-8C74-0875D7C41A48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2000" dirty="0">
              <a:latin typeface="Franklin Gothic Medium Cond" panose="020B0606030402020204" pitchFamily="34" charset="0"/>
            </a:rPr>
            <a:t>When Bank, RBI, Auditor says</a:t>
          </a:r>
        </a:p>
      </dgm:t>
    </dgm:pt>
    <dgm:pt modelId="{D6B3C481-515D-4D6A-B3AA-64FFEFCB7C3A}" type="parTrans" cxnId="{A7FE8A9E-98E2-4B50-A7A8-EDCDE88FCE1C}">
      <dgm:prSet/>
      <dgm:spPr/>
      <dgm:t>
        <a:bodyPr/>
        <a:lstStyle/>
        <a:p>
          <a:endParaRPr lang="en-US"/>
        </a:p>
      </dgm:t>
    </dgm:pt>
    <dgm:pt modelId="{4A9C016E-61C8-4FD9-857A-0E476EC9123B}" type="sibTrans" cxnId="{A7FE8A9E-98E2-4B50-A7A8-EDCDE88FCE1C}">
      <dgm:prSet/>
      <dgm:spPr/>
      <dgm:t>
        <a:bodyPr/>
        <a:lstStyle/>
        <a:p>
          <a:endParaRPr lang="en-US"/>
        </a:p>
      </dgm:t>
    </dgm:pt>
    <dgm:pt modelId="{9F148907-0FD3-491F-93E8-484076B4DD80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2000" dirty="0">
              <a:latin typeface="Franklin Gothic Medium Cond" panose="020B0606030402020204" pitchFamily="34" charset="0"/>
            </a:rPr>
            <a:t>Little /No </a:t>
          </a:r>
          <a:r>
            <a:rPr lang="en-US" sz="2000" dirty="0" smtClean="0">
              <a:latin typeface="Franklin Gothic Medium Cond" panose="020B0606030402020204" pitchFamily="34" charset="0"/>
            </a:rPr>
            <a:t>salvage value</a:t>
          </a:r>
          <a:endParaRPr lang="en-US" sz="2000" dirty="0">
            <a:latin typeface="Franklin Gothic Medium Cond" panose="020B0606030402020204" pitchFamily="34" charset="0"/>
          </a:endParaRPr>
        </a:p>
      </dgm:t>
    </dgm:pt>
    <dgm:pt modelId="{F188B5AC-8295-4AAA-8E0D-58F00DDC77E5}" type="parTrans" cxnId="{6402A6EB-A285-43ED-9A9F-B38F7D21DC19}">
      <dgm:prSet/>
      <dgm:spPr/>
      <dgm:t>
        <a:bodyPr/>
        <a:lstStyle/>
        <a:p>
          <a:endParaRPr lang="en-US"/>
        </a:p>
      </dgm:t>
    </dgm:pt>
    <dgm:pt modelId="{7C897492-7C36-41F9-8D56-698EDFD60C2B}" type="sibTrans" cxnId="{6402A6EB-A285-43ED-9A9F-B38F7D21DC19}">
      <dgm:prSet/>
      <dgm:spPr/>
      <dgm:t>
        <a:bodyPr/>
        <a:lstStyle/>
        <a:p>
          <a:endParaRPr lang="en-US"/>
        </a:p>
      </dgm:t>
    </dgm:pt>
    <dgm:pt modelId="{9CD08BB2-0945-44C9-AD4D-A3EB5F419B64}" type="pres">
      <dgm:prSet presAssocID="{19E89DB1-63FF-41BB-9144-ED99D97C557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8F7BD8-14E4-4094-B905-D01770F80867}" type="pres">
      <dgm:prSet presAssocID="{6BC7D942-DCF0-4BF4-BB49-8282D8D12CBB}" presName="composite" presStyleCnt="0"/>
      <dgm:spPr/>
    </dgm:pt>
    <dgm:pt modelId="{BA69F816-CF91-4E7F-A05A-2CECCCF2C064}" type="pres">
      <dgm:prSet presAssocID="{6BC7D942-DCF0-4BF4-BB49-8282D8D12CBB}" presName="parTx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6BE2FC-8BC0-4E6E-9FAC-553783A5EB54}" type="pres">
      <dgm:prSet presAssocID="{6BC7D942-DCF0-4BF4-BB49-8282D8D12CBB}" presName="desTx" presStyleLbl="revTx" presStyleIdx="0" presStyleCnt="4">
        <dgm:presLayoutVars>
          <dgm:bulletEnabled val="1"/>
        </dgm:presLayoutVars>
      </dgm:prSet>
      <dgm:spPr/>
    </dgm:pt>
    <dgm:pt modelId="{F8E307A6-39E9-4D74-9283-80482C36CFCA}" type="pres">
      <dgm:prSet presAssocID="{876EDDCD-DF18-413A-BB30-E86B7B82911F}" presName="space" presStyleCnt="0"/>
      <dgm:spPr/>
    </dgm:pt>
    <dgm:pt modelId="{65AA8151-FC58-4E17-99B9-BA15A3C84340}" type="pres">
      <dgm:prSet presAssocID="{8F195AFF-225A-4187-B51A-7DC14ED08956}" presName="composite" presStyleCnt="0"/>
      <dgm:spPr/>
    </dgm:pt>
    <dgm:pt modelId="{21E7E0F9-6179-4830-B648-4067FCD72280}" type="pres">
      <dgm:prSet presAssocID="{8F195AFF-225A-4187-B51A-7DC14ED08956}" presName="parTx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5B11D6-01A7-499C-AFD4-5961643F3AC1}" type="pres">
      <dgm:prSet presAssocID="{8F195AFF-225A-4187-B51A-7DC14ED08956}" presName="desTx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4D4575-1BB7-4C91-9EFD-2EA68F1939EF}" type="pres">
      <dgm:prSet presAssocID="{A5E54FDA-63E1-4DA6-B0E3-C16CBDFB68F8}" presName="space" presStyleCnt="0"/>
      <dgm:spPr/>
    </dgm:pt>
    <dgm:pt modelId="{57C95DCC-E575-46DB-B263-1027F8BC8EC4}" type="pres">
      <dgm:prSet presAssocID="{A571E647-1DA3-48D0-8FFD-88E19E6936E0}" presName="composite" presStyleCnt="0"/>
      <dgm:spPr/>
    </dgm:pt>
    <dgm:pt modelId="{BBD41AC2-F409-4B88-A3FF-C189A49F1C69}" type="pres">
      <dgm:prSet presAssocID="{A571E647-1DA3-48D0-8FFD-88E19E6936E0}" presName="parTx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86DBFB-0C4E-478A-82F5-78B245CAEE64}" type="pres">
      <dgm:prSet presAssocID="{A571E647-1DA3-48D0-8FFD-88E19E6936E0}" presName="desTx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8395F2-2687-45B3-8E69-EA2C23825B53}" type="pres">
      <dgm:prSet presAssocID="{73EEC92B-B209-46E8-A608-EE5B92F06B23}" presName="space" presStyleCnt="0"/>
      <dgm:spPr/>
    </dgm:pt>
    <dgm:pt modelId="{7E95418B-BD0C-4B1A-BA97-3CBD163C3482}" type="pres">
      <dgm:prSet presAssocID="{839D76AF-1475-4D41-8FE4-EC37B7662B57}" presName="composite" presStyleCnt="0"/>
      <dgm:spPr/>
    </dgm:pt>
    <dgm:pt modelId="{C6FF4EDE-30FB-4F80-94A1-30B5C45C1574}" type="pres">
      <dgm:prSet presAssocID="{839D76AF-1475-4D41-8FE4-EC37B7662B57}" presName="parTx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DF8F28-A4AA-4CB0-B87E-C00D311D2469}" type="pres">
      <dgm:prSet presAssocID="{839D76AF-1475-4D41-8FE4-EC37B7662B57}" presName="desTx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9A3573-DE8B-45BA-90BF-CE867197E432}" type="pres">
      <dgm:prSet presAssocID="{2F8597EE-ADF1-49BE-919C-07C1BE9FA49E}" presName="space" presStyleCnt="0"/>
      <dgm:spPr/>
    </dgm:pt>
    <dgm:pt modelId="{BC5843F6-4483-4DC6-8981-3E08C8869610}" type="pres">
      <dgm:prSet presAssocID="{445F7F54-9902-4D3E-A3EA-B76AAB01E694}" presName="composite" presStyleCnt="0"/>
      <dgm:spPr/>
    </dgm:pt>
    <dgm:pt modelId="{19ADC56F-0DE3-4D0C-9DD7-EF47EB2B3F46}" type="pres">
      <dgm:prSet presAssocID="{445F7F54-9902-4D3E-A3EA-B76AAB01E694}" presName="parTx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22385A-279B-437F-8359-37F5CC3933D3}" type="pres">
      <dgm:prSet presAssocID="{445F7F54-9902-4D3E-A3EA-B76AAB01E694}" presName="desTx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9FFBDE4-4A28-4F39-A34B-78421C6FB37B}" type="presOf" srcId="{A221AE5C-587C-4034-8CA0-BB2DC48B12D9}" destId="{4186DBFB-0C4E-478A-82F5-78B245CAEE64}" srcOrd="0" destOrd="0" presId="urn:microsoft.com/office/officeart/2005/8/layout/chevron1"/>
    <dgm:cxn modelId="{2D074B6F-D17A-454F-8693-AE56132F118E}" type="presOf" srcId="{19E89DB1-63FF-41BB-9144-ED99D97C557E}" destId="{9CD08BB2-0945-44C9-AD4D-A3EB5F419B64}" srcOrd="0" destOrd="0" presId="urn:microsoft.com/office/officeart/2005/8/layout/chevron1"/>
    <dgm:cxn modelId="{1B961C32-AB95-4268-9989-309968FD447C}" srcId="{19E89DB1-63FF-41BB-9144-ED99D97C557E}" destId="{A571E647-1DA3-48D0-8FFD-88E19E6936E0}" srcOrd="2" destOrd="0" parTransId="{E6CEDDDE-89EC-4C49-A534-6381E995F1F8}" sibTransId="{73EEC92B-B209-46E8-A608-EE5B92F06B23}"/>
    <dgm:cxn modelId="{C3C57107-4655-4F00-A941-B02430C1D0BA}" type="presOf" srcId="{839D76AF-1475-4D41-8FE4-EC37B7662B57}" destId="{C6FF4EDE-30FB-4F80-94A1-30B5C45C1574}" srcOrd="0" destOrd="0" presId="urn:microsoft.com/office/officeart/2005/8/layout/chevron1"/>
    <dgm:cxn modelId="{240BBD85-6118-4928-A733-CCC5FCA65C1C}" srcId="{19E89DB1-63FF-41BB-9144-ED99D97C557E}" destId="{8F195AFF-225A-4187-B51A-7DC14ED08956}" srcOrd="1" destOrd="0" parTransId="{B8AA9208-D55B-40F1-86AC-493C7034D3AD}" sibTransId="{A5E54FDA-63E1-4DA6-B0E3-C16CBDFB68F8}"/>
    <dgm:cxn modelId="{195457FD-A084-46C2-AD50-01BF89D8228C}" type="presOf" srcId="{8F195AFF-225A-4187-B51A-7DC14ED08956}" destId="{21E7E0F9-6179-4830-B648-4067FCD72280}" srcOrd="0" destOrd="0" presId="urn:microsoft.com/office/officeart/2005/8/layout/chevron1"/>
    <dgm:cxn modelId="{83BB75F5-D665-45DE-A8CD-D2A91BB34283}" type="presOf" srcId="{9F148907-0FD3-491F-93E8-484076B4DD80}" destId="{3622385A-279B-437F-8359-37F5CC3933D3}" srcOrd="0" destOrd="1" presId="urn:microsoft.com/office/officeart/2005/8/layout/chevron1"/>
    <dgm:cxn modelId="{28BD5BF8-785C-4D77-BC8E-5E775C9AF153}" srcId="{19E89DB1-63FF-41BB-9144-ED99D97C557E}" destId="{6BC7D942-DCF0-4BF4-BB49-8282D8D12CBB}" srcOrd="0" destOrd="0" parTransId="{4168D850-176C-4D26-A21F-3E2644845821}" sibTransId="{876EDDCD-DF18-413A-BB30-E86B7B82911F}"/>
    <dgm:cxn modelId="{BD86895B-FDB9-4E2D-821B-EFF1800D3D61}" type="presOf" srcId="{30C1D748-74E6-4BB3-8C74-0875D7C41A48}" destId="{3622385A-279B-437F-8359-37F5CC3933D3}" srcOrd="0" destOrd="0" presId="urn:microsoft.com/office/officeart/2005/8/layout/chevron1"/>
    <dgm:cxn modelId="{EE801A7F-771D-49DD-8614-6455F5E224B9}" srcId="{A571E647-1DA3-48D0-8FFD-88E19E6936E0}" destId="{A221AE5C-587C-4034-8CA0-BB2DC48B12D9}" srcOrd="0" destOrd="0" parTransId="{27570DD6-8BD6-4836-8851-B447C936D926}" sibTransId="{C4442F18-5D2C-4D4D-B374-AC30A29D0F15}"/>
    <dgm:cxn modelId="{685092BA-3331-4829-9283-1E05B393140D}" type="presOf" srcId="{4FA741E4-A237-41B6-B354-66320A3BC756}" destId="{6DDF8F28-A4AA-4CB0-B87E-C00D311D2469}" srcOrd="0" destOrd="0" presId="urn:microsoft.com/office/officeart/2005/8/layout/chevron1"/>
    <dgm:cxn modelId="{390D822B-95B3-469A-A02B-3E233F0E34A5}" srcId="{8F195AFF-225A-4187-B51A-7DC14ED08956}" destId="{02BAF571-38C3-46DF-8E57-76C0BE062DDA}" srcOrd="1" destOrd="0" parTransId="{29C103C2-67EC-4AE6-9833-98F0B63A8CD2}" sibTransId="{0DA71DAE-655D-422E-83B5-35C50062FD90}"/>
    <dgm:cxn modelId="{C647AB14-85DA-4136-B096-28C849E20674}" type="presOf" srcId="{6BC7D942-DCF0-4BF4-BB49-8282D8D12CBB}" destId="{BA69F816-CF91-4E7F-A05A-2CECCCF2C064}" srcOrd="0" destOrd="0" presId="urn:microsoft.com/office/officeart/2005/8/layout/chevron1"/>
    <dgm:cxn modelId="{0DF91EE9-7B0A-4EE1-826C-27CCAF82256C}" type="presOf" srcId="{02BAF571-38C3-46DF-8E57-76C0BE062DDA}" destId="{CB5B11D6-01A7-499C-AFD4-5961643F3AC1}" srcOrd="0" destOrd="1" presId="urn:microsoft.com/office/officeart/2005/8/layout/chevron1"/>
    <dgm:cxn modelId="{6402A6EB-A285-43ED-9A9F-B38F7D21DC19}" srcId="{445F7F54-9902-4D3E-A3EA-B76AAB01E694}" destId="{9F148907-0FD3-491F-93E8-484076B4DD80}" srcOrd="1" destOrd="0" parTransId="{F188B5AC-8295-4AAA-8E0D-58F00DDC77E5}" sibTransId="{7C897492-7C36-41F9-8D56-698EDFD60C2B}"/>
    <dgm:cxn modelId="{DBC835A2-ADEC-4205-AE5E-16354B7E328F}" type="presOf" srcId="{019BE2B6-47A3-471F-A654-C53FF287B127}" destId="{CB5B11D6-01A7-499C-AFD4-5961643F3AC1}" srcOrd="0" destOrd="0" presId="urn:microsoft.com/office/officeart/2005/8/layout/chevron1"/>
    <dgm:cxn modelId="{887E0F9E-1879-48C2-99B6-7A8794A8D80E}" type="presOf" srcId="{A571E647-1DA3-48D0-8FFD-88E19E6936E0}" destId="{BBD41AC2-F409-4B88-A3FF-C189A49F1C69}" srcOrd="0" destOrd="0" presId="urn:microsoft.com/office/officeart/2005/8/layout/chevron1"/>
    <dgm:cxn modelId="{49A27756-6078-4CC0-A592-587DC1C2A592}" srcId="{19E89DB1-63FF-41BB-9144-ED99D97C557E}" destId="{839D76AF-1475-4D41-8FE4-EC37B7662B57}" srcOrd="3" destOrd="0" parTransId="{BA0073B4-4E8E-4142-986D-F0CCD57BD05B}" sibTransId="{2F8597EE-ADF1-49BE-919C-07C1BE9FA49E}"/>
    <dgm:cxn modelId="{C90B0D59-5E9C-44E5-9D49-BE7DB8BFED11}" srcId="{839D76AF-1475-4D41-8FE4-EC37B7662B57}" destId="{4FA741E4-A237-41B6-B354-66320A3BC756}" srcOrd="0" destOrd="0" parTransId="{204383FC-4892-4517-8B50-A35D494703FA}" sibTransId="{77B336F3-75FD-48E5-BC3C-972511BAF98D}"/>
    <dgm:cxn modelId="{C866821D-92F1-43AE-BC5A-94A482AEBCCD}" srcId="{19E89DB1-63FF-41BB-9144-ED99D97C557E}" destId="{445F7F54-9902-4D3E-A3EA-B76AAB01E694}" srcOrd="4" destOrd="0" parTransId="{E016776A-85FC-4C10-8188-4055EF14B3DE}" sibTransId="{3F72224D-007E-4B22-B64F-EA0E78D04C35}"/>
    <dgm:cxn modelId="{F197BD55-295A-46D0-A4DB-435752337196}" type="presOf" srcId="{445F7F54-9902-4D3E-A3EA-B76AAB01E694}" destId="{19ADC56F-0DE3-4D0C-9DD7-EF47EB2B3F46}" srcOrd="0" destOrd="0" presId="urn:microsoft.com/office/officeart/2005/8/layout/chevron1"/>
    <dgm:cxn modelId="{A7FE8A9E-98E2-4B50-A7A8-EDCDE88FCE1C}" srcId="{445F7F54-9902-4D3E-A3EA-B76AAB01E694}" destId="{30C1D748-74E6-4BB3-8C74-0875D7C41A48}" srcOrd="0" destOrd="0" parTransId="{D6B3C481-515D-4D6A-B3AA-64FFEFCB7C3A}" sibTransId="{4A9C016E-61C8-4FD9-857A-0E476EC9123B}"/>
    <dgm:cxn modelId="{3AC7C586-6422-4E03-8314-C216ED4756C2}" srcId="{8F195AFF-225A-4187-B51A-7DC14ED08956}" destId="{019BE2B6-47A3-471F-A654-C53FF287B127}" srcOrd="0" destOrd="0" parTransId="{3859CC78-1584-43FB-A170-6D0C98143726}" sibTransId="{7382568C-420A-4024-B97B-E1A3D6BFE354}"/>
    <dgm:cxn modelId="{013BE995-552A-4FA2-AE70-9DACDE9BF359}" type="presParOf" srcId="{9CD08BB2-0945-44C9-AD4D-A3EB5F419B64}" destId="{748F7BD8-14E4-4094-B905-D01770F80867}" srcOrd="0" destOrd="0" presId="urn:microsoft.com/office/officeart/2005/8/layout/chevron1"/>
    <dgm:cxn modelId="{BA132AEE-5698-4A93-A791-FE5B915D4318}" type="presParOf" srcId="{748F7BD8-14E4-4094-B905-D01770F80867}" destId="{BA69F816-CF91-4E7F-A05A-2CECCCF2C064}" srcOrd="0" destOrd="0" presId="urn:microsoft.com/office/officeart/2005/8/layout/chevron1"/>
    <dgm:cxn modelId="{A3708811-78E3-430B-A3EC-058BE2D676C0}" type="presParOf" srcId="{748F7BD8-14E4-4094-B905-D01770F80867}" destId="{6A6BE2FC-8BC0-4E6E-9FAC-553783A5EB54}" srcOrd="1" destOrd="0" presId="urn:microsoft.com/office/officeart/2005/8/layout/chevron1"/>
    <dgm:cxn modelId="{84E82D96-4D9C-4B8E-A2A2-76DB457F36CE}" type="presParOf" srcId="{9CD08BB2-0945-44C9-AD4D-A3EB5F419B64}" destId="{F8E307A6-39E9-4D74-9283-80482C36CFCA}" srcOrd="1" destOrd="0" presId="urn:microsoft.com/office/officeart/2005/8/layout/chevron1"/>
    <dgm:cxn modelId="{56A093F2-7865-4A09-8BB0-489E0DDA5F58}" type="presParOf" srcId="{9CD08BB2-0945-44C9-AD4D-A3EB5F419B64}" destId="{65AA8151-FC58-4E17-99B9-BA15A3C84340}" srcOrd="2" destOrd="0" presId="urn:microsoft.com/office/officeart/2005/8/layout/chevron1"/>
    <dgm:cxn modelId="{0C12D333-0DB4-4475-A31C-04DDA97D28AA}" type="presParOf" srcId="{65AA8151-FC58-4E17-99B9-BA15A3C84340}" destId="{21E7E0F9-6179-4830-B648-4067FCD72280}" srcOrd="0" destOrd="0" presId="urn:microsoft.com/office/officeart/2005/8/layout/chevron1"/>
    <dgm:cxn modelId="{F4C12639-87E5-47E4-800D-4753893E1DAF}" type="presParOf" srcId="{65AA8151-FC58-4E17-99B9-BA15A3C84340}" destId="{CB5B11D6-01A7-499C-AFD4-5961643F3AC1}" srcOrd="1" destOrd="0" presId="urn:microsoft.com/office/officeart/2005/8/layout/chevron1"/>
    <dgm:cxn modelId="{D74DF30B-30F6-49B1-8739-5B740A5DA3F3}" type="presParOf" srcId="{9CD08BB2-0945-44C9-AD4D-A3EB5F419B64}" destId="{7D4D4575-1BB7-4C91-9EFD-2EA68F1939EF}" srcOrd="3" destOrd="0" presId="urn:microsoft.com/office/officeart/2005/8/layout/chevron1"/>
    <dgm:cxn modelId="{CD251E3D-3719-410B-9967-30C2D2308F8E}" type="presParOf" srcId="{9CD08BB2-0945-44C9-AD4D-A3EB5F419B64}" destId="{57C95DCC-E575-46DB-B263-1027F8BC8EC4}" srcOrd="4" destOrd="0" presId="urn:microsoft.com/office/officeart/2005/8/layout/chevron1"/>
    <dgm:cxn modelId="{BD0617B7-11DE-4270-A286-802568D297EC}" type="presParOf" srcId="{57C95DCC-E575-46DB-B263-1027F8BC8EC4}" destId="{BBD41AC2-F409-4B88-A3FF-C189A49F1C69}" srcOrd="0" destOrd="0" presId="urn:microsoft.com/office/officeart/2005/8/layout/chevron1"/>
    <dgm:cxn modelId="{A7900F3C-673A-4A3A-90CD-D3FEBFD735D4}" type="presParOf" srcId="{57C95DCC-E575-46DB-B263-1027F8BC8EC4}" destId="{4186DBFB-0C4E-478A-82F5-78B245CAEE64}" srcOrd="1" destOrd="0" presId="urn:microsoft.com/office/officeart/2005/8/layout/chevron1"/>
    <dgm:cxn modelId="{F61838CC-A1CD-4038-A5E8-08E3BCF3E508}" type="presParOf" srcId="{9CD08BB2-0945-44C9-AD4D-A3EB5F419B64}" destId="{4B8395F2-2687-45B3-8E69-EA2C23825B53}" srcOrd="5" destOrd="0" presId="urn:microsoft.com/office/officeart/2005/8/layout/chevron1"/>
    <dgm:cxn modelId="{C83370AB-0F20-4194-AB52-BCC6E51C41F6}" type="presParOf" srcId="{9CD08BB2-0945-44C9-AD4D-A3EB5F419B64}" destId="{7E95418B-BD0C-4B1A-BA97-3CBD163C3482}" srcOrd="6" destOrd="0" presId="urn:microsoft.com/office/officeart/2005/8/layout/chevron1"/>
    <dgm:cxn modelId="{B5DAD03A-FD41-4F08-9888-5D0307DC8903}" type="presParOf" srcId="{7E95418B-BD0C-4B1A-BA97-3CBD163C3482}" destId="{C6FF4EDE-30FB-4F80-94A1-30B5C45C1574}" srcOrd="0" destOrd="0" presId="urn:microsoft.com/office/officeart/2005/8/layout/chevron1"/>
    <dgm:cxn modelId="{0EB78808-5281-4B1C-BECE-6E3E589E57E1}" type="presParOf" srcId="{7E95418B-BD0C-4B1A-BA97-3CBD163C3482}" destId="{6DDF8F28-A4AA-4CB0-B87E-C00D311D2469}" srcOrd="1" destOrd="0" presId="urn:microsoft.com/office/officeart/2005/8/layout/chevron1"/>
    <dgm:cxn modelId="{76710049-36FB-4901-9BAB-CCBF34E49D9D}" type="presParOf" srcId="{9CD08BB2-0945-44C9-AD4D-A3EB5F419B64}" destId="{299A3573-DE8B-45BA-90BF-CE867197E432}" srcOrd="7" destOrd="0" presId="urn:microsoft.com/office/officeart/2005/8/layout/chevron1"/>
    <dgm:cxn modelId="{0B47D3FD-E520-4B03-B765-C7CA4D5FC28C}" type="presParOf" srcId="{9CD08BB2-0945-44C9-AD4D-A3EB5F419B64}" destId="{BC5843F6-4483-4DC6-8981-3E08C8869610}" srcOrd="8" destOrd="0" presId="urn:microsoft.com/office/officeart/2005/8/layout/chevron1"/>
    <dgm:cxn modelId="{A3ECBD02-B341-4E1B-859D-4BAC2F81EAF1}" type="presParOf" srcId="{BC5843F6-4483-4DC6-8981-3E08C8869610}" destId="{19ADC56F-0DE3-4D0C-9DD7-EF47EB2B3F46}" srcOrd="0" destOrd="0" presId="urn:microsoft.com/office/officeart/2005/8/layout/chevron1"/>
    <dgm:cxn modelId="{57FA75E2-19A9-484B-972F-74995ABCCA23}" type="presParOf" srcId="{BC5843F6-4483-4DC6-8981-3E08C8869610}" destId="{3622385A-279B-437F-8359-37F5CC3933D3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75364E0-1F92-47D0-AA33-047AEC8A4871}" type="doc">
      <dgm:prSet loTypeId="urn:microsoft.com/office/officeart/2008/layout/TitlePictureLineup" loCatId="pictur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248BE4B-E294-4480-8777-7EF7799A08B7}">
      <dgm:prSet phldrT="[Text]"/>
      <dgm:spPr/>
      <dgm:t>
        <a:bodyPr/>
        <a:lstStyle/>
        <a:p>
          <a:r>
            <a:rPr lang="en-US" dirty="0" smtClean="0"/>
            <a:t>RECTIFICATION:</a:t>
          </a:r>
          <a:endParaRPr lang="en-US" dirty="0"/>
        </a:p>
      </dgm:t>
    </dgm:pt>
    <dgm:pt modelId="{D721F080-6DFD-4DCF-B994-C89259E9DE27}" type="parTrans" cxnId="{4FE08630-A920-4768-B7AB-A132C11C9B6D}">
      <dgm:prSet/>
      <dgm:spPr/>
      <dgm:t>
        <a:bodyPr/>
        <a:lstStyle/>
        <a:p>
          <a:endParaRPr lang="en-US"/>
        </a:p>
      </dgm:t>
    </dgm:pt>
    <dgm:pt modelId="{75B78DFF-6C1C-4C59-83B1-BBC307B22FEF}" type="sibTrans" cxnId="{4FE08630-A920-4768-B7AB-A132C11C9B6D}">
      <dgm:prSet/>
      <dgm:spPr/>
      <dgm:t>
        <a:bodyPr/>
        <a:lstStyle/>
        <a:p>
          <a:endParaRPr lang="en-US"/>
        </a:p>
      </dgm:t>
    </dgm:pt>
    <dgm:pt modelId="{6F53385C-9B40-4255-B628-78CC8156F9ED}">
      <dgm:prSet phldrT="[Text]"/>
      <dgm:spPr/>
      <dgm:t>
        <a:bodyPr/>
        <a:lstStyle/>
        <a:p>
          <a:r>
            <a:rPr lang="en-US" dirty="0" smtClean="0"/>
            <a:t>RESTRUCTURING:</a:t>
          </a:r>
          <a:endParaRPr lang="en-US" dirty="0"/>
        </a:p>
      </dgm:t>
    </dgm:pt>
    <dgm:pt modelId="{430D8599-D29B-4D6A-8258-C30E533E2609}" type="parTrans" cxnId="{2978EA09-18AD-470E-90F6-86EB97552570}">
      <dgm:prSet/>
      <dgm:spPr/>
      <dgm:t>
        <a:bodyPr/>
        <a:lstStyle/>
        <a:p>
          <a:endParaRPr lang="en-US"/>
        </a:p>
      </dgm:t>
    </dgm:pt>
    <dgm:pt modelId="{72156078-5C90-4B44-AFDB-782899793B58}" type="sibTrans" cxnId="{2978EA09-18AD-470E-90F6-86EB97552570}">
      <dgm:prSet/>
      <dgm:spPr/>
      <dgm:t>
        <a:bodyPr/>
        <a:lstStyle/>
        <a:p>
          <a:endParaRPr lang="en-US"/>
        </a:p>
      </dgm:t>
    </dgm:pt>
    <dgm:pt modelId="{E04CCC8F-903D-4942-A2E4-A83F06BE73C5}">
      <dgm:prSet phldrT="[Text]"/>
      <dgm:spPr/>
      <dgm:t>
        <a:bodyPr/>
        <a:lstStyle/>
        <a:p>
          <a:r>
            <a:rPr lang="en-US" dirty="0"/>
            <a:t>RECOVERY</a:t>
          </a:r>
        </a:p>
      </dgm:t>
    </dgm:pt>
    <dgm:pt modelId="{4DF35747-9B45-4485-BF74-48F33461685A}" type="parTrans" cxnId="{13C39CDD-ED51-4453-BA4F-9D0D2F896956}">
      <dgm:prSet/>
      <dgm:spPr/>
      <dgm:t>
        <a:bodyPr/>
        <a:lstStyle/>
        <a:p>
          <a:endParaRPr lang="en-US"/>
        </a:p>
      </dgm:t>
    </dgm:pt>
    <dgm:pt modelId="{357C5A2D-6078-4B71-9FD3-1A91E4CA627E}" type="sibTrans" cxnId="{13C39CDD-ED51-4453-BA4F-9D0D2F896956}">
      <dgm:prSet/>
      <dgm:spPr/>
      <dgm:t>
        <a:bodyPr/>
        <a:lstStyle/>
        <a:p>
          <a:endParaRPr lang="en-US"/>
        </a:p>
      </dgm:t>
    </dgm:pt>
    <dgm:pt modelId="{7E589D90-C886-4822-BE19-A9729FDAFB50}">
      <dgm:prSet phldrT="[Text]"/>
      <dgm:spPr/>
      <dgm:t>
        <a:bodyPr/>
        <a:lstStyle/>
        <a:p>
          <a:r>
            <a:rPr lang="en-US" dirty="0"/>
            <a:t>SARFAESI </a:t>
          </a:r>
          <a:r>
            <a:rPr lang="en-US" dirty="0" smtClean="0"/>
            <a:t>Act ‘02</a:t>
          </a:r>
          <a:endParaRPr lang="en-US" dirty="0"/>
        </a:p>
      </dgm:t>
    </dgm:pt>
    <dgm:pt modelId="{0FF3B3CA-7938-48DB-AFAF-5BAC9D035CAD}" type="parTrans" cxnId="{DAC96B0F-4558-4AB6-BC9F-0E93C9F58224}">
      <dgm:prSet/>
      <dgm:spPr/>
      <dgm:t>
        <a:bodyPr/>
        <a:lstStyle/>
        <a:p>
          <a:endParaRPr lang="en-US"/>
        </a:p>
      </dgm:t>
    </dgm:pt>
    <dgm:pt modelId="{1563732F-8312-416F-A7B5-8E585EA4DB46}" type="sibTrans" cxnId="{DAC96B0F-4558-4AB6-BC9F-0E93C9F58224}">
      <dgm:prSet/>
      <dgm:spPr/>
      <dgm:t>
        <a:bodyPr/>
        <a:lstStyle/>
        <a:p>
          <a:endParaRPr lang="en-US"/>
        </a:p>
      </dgm:t>
    </dgm:pt>
    <dgm:pt modelId="{A8A2D06E-AB66-4633-AD2B-E3F179F8E156}">
      <dgm:prSet phldrT="[Text]"/>
      <dgm:spPr/>
      <dgm:t>
        <a:bodyPr/>
        <a:lstStyle/>
        <a:p>
          <a:r>
            <a:rPr lang="en-US" dirty="0" smtClean="0"/>
            <a:t>Insolvency &amp; Bankruptcy Code ‘16</a:t>
          </a:r>
          <a:endParaRPr lang="en-US" dirty="0"/>
        </a:p>
      </dgm:t>
    </dgm:pt>
    <dgm:pt modelId="{C5686FB2-0E47-4D1B-91BC-63E5752D849D}" type="parTrans" cxnId="{BC7963AB-9C0C-4E02-BB7A-9A8EFD98AF3F}">
      <dgm:prSet/>
      <dgm:spPr/>
      <dgm:t>
        <a:bodyPr/>
        <a:lstStyle/>
        <a:p>
          <a:endParaRPr lang="en-US"/>
        </a:p>
      </dgm:t>
    </dgm:pt>
    <dgm:pt modelId="{F93AFC1E-B516-47CE-A23E-CCFC055E08BD}" type="sibTrans" cxnId="{BC7963AB-9C0C-4E02-BB7A-9A8EFD98AF3F}">
      <dgm:prSet/>
      <dgm:spPr/>
      <dgm:t>
        <a:bodyPr/>
        <a:lstStyle/>
        <a:p>
          <a:endParaRPr lang="en-US"/>
        </a:p>
      </dgm:t>
    </dgm:pt>
    <dgm:pt modelId="{2F3E27D8-3F57-4209-BC41-68581CC8BD51}">
      <dgm:prSet/>
      <dgm:spPr/>
      <dgm:t>
        <a:bodyPr/>
        <a:lstStyle/>
        <a:p>
          <a:r>
            <a:rPr lang="en-US" dirty="0" smtClean="0"/>
            <a:t>No change in EMI, Interest</a:t>
          </a:r>
          <a:endParaRPr lang="en-US" dirty="0"/>
        </a:p>
      </dgm:t>
    </dgm:pt>
    <dgm:pt modelId="{0128C527-4DEB-4ADF-B242-FA1A8AE8A2DA}" type="parTrans" cxnId="{10B0886E-2A74-4812-93CA-F9766750EDCE}">
      <dgm:prSet/>
      <dgm:spPr/>
      <dgm:t>
        <a:bodyPr/>
        <a:lstStyle/>
        <a:p>
          <a:endParaRPr lang="en-US"/>
        </a:p>
      </dgm:t>
    </dgm:pt>
    <dgm:pt modelId="{0AE56984-DA43-42CA-82A4-7475B0E7F8B3}" type="sibTrans" cxnId="{10B0886E-2A74-4812-93CA-F9766750EDCE}">
      <dgm:prSet/>
      <dgm:spPr/>
      <dgm:t>
        <a:bodyPr/>
        <a:lstStyle/>
        <a:p>
          <a:endParaRPr lang="en-US"/>
        </a:p>
      </dgm:t>
    </dgm:pt>
    <dgm:pt modelId="{D00543F4-D353-42BA-B3C1-B04E9547E6CE}">
      <dgm:prSet/>
      <dgm:spPr/>
      <dgm:t>
        <a:bodyPr/>
        <a:lstStyle/>
        <a:p>
          <a:r>
            <a:rPr lang="en-US" dirty="0" smtClean="0"/>
            <a:t>Ease tenure, Interest(%), ownership change</a:t>
          </a:r>
          <a:endParaRPr lang="en-US" dirty="0"/>
        </a:p>
      </dgm:t>
    </dgm:pt>
    <dgm:pt modelId="{C84FC2EA-BEED-4181-A8B7-10C71A61AECC}" type="parTrans" cxnId="{A7FF46D7-9985-4463-9467-9B928A4C1B91}">
      <dgm:prSet/>
      <dgm:spPr/>
      <dgm:t>
        <a:bodyPr/>
        <a:lstStyle/>
        <a:p>
          <a:endParaRPr lang="en-US"/>
        </a:p>
      </dgm:t>
    </dgm:pt>
    <dgm:pt modelId="{CA8BBE55-C758-4E0F-BCEE-015FEAC9BFBE}" type="sibTrans" cxnId="{A7FF46D7-9985-4463-9467-9B928A4C1B91}">
      <dgm:prSet/>
      <dgm:spPr/>
      <dgm:t>
        <a:bodyPr/>
        <a:lstStyle/>
        <a:p>
          <a:endParaRPr lang="en-US"/>
        </a:p>
      </dgm:t>
    </dgm:pt>
    <dgm:pt modelId="{B65327DA-FBBA-4804-9418-DBC241B0CF00}" type="pres">
      <dgm:prSet presAssocID="{A75364E0-1F92-47D0-AA33-047AEC8A4871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44327893-25AD-4F8F-B213-A284B82DD6A7}" type="pres">
      <dgm:prSet presAssocID="{8248BE4B-E294-4480-8777-7EF7799A08B7}" presName="composite" presStyleCnt="0"/>
      <dgm:spPr/>
      <dgm:t>
        <a:bodyPr/>
        <a:lstStyle/>
        <a:p>
          <a:endParaRPr lang="en-US"/>
        </a:p>
      </dgm:t>
    </dgm:pt>
    <dgm:pt modelId="{CF620BFE-3A13-456F-8445-9615E679AB07}" type="pres">
      <dgm:prSet presAssocID="{8248BE4B-E294-4480-8777-7EF7799A08B7}" presName="Accent" presStyleLbl="alignAcc1" presStyleIdx="0" presStyleCnt="3"/>
      <dgm:spPr/>
      <dgm:t>
        <a:bodyPr/>
        <a:lstStyle/>
        <a:p>
          <a:endParaRPr lang="en-US"/>
        </a:p>
      </dgm:t>
    </dgm:pt>
    <dgm:pt modelId="{7D6AA705-09F3-456C-956C-F38C4498DFA9}" type="pres">
      <dgm:prSet presAssocID="{8248BE4B-E294-4480-8777-7EF7799A08B7}" presName="Image" presStyleLbl="node1" presStyleIdx="0" presStyleCnt="3" custScaleX="85112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7C73677-D02A-4040-AE1F-09D478E7714D}" type="pres">
      <dgm:prSet presAssocID="{8248BE4B-E294-4480-8777-7EF7799A08B7}" presName="Child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A62507-9E4E-4782-8C5F-0D39E8B0E643}" type="pres">
      <dgm:prSet presAssocID="{8248BE4B-E294-4480-8777-7EF7799A08B7}" presName="Parent" presStyleLbl="align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268C04-131F-4EC7-BC07-600588CF25D3}" type="pres">
      <dgm:prSet presAssocID="{75B78DFF-6C1C-4C59-83B1-BBC307B22FEF}" presName="sibTrans" presStyleCnt="0"/>
      <dgm:spPr/>
      <dgm:t>
        <a:bodyPr/>
        <a:lstStyle/>
        <a:p>
          <a:endParaRPr lang="en-US"/>
        </a:p>
      </dgm:t>
    </dgm:pt>
    <dgm:pt modelId="{820FC4AF-E5F4-474D-AEF0-01BFFEDF85BA}" type="pres">
      <dgm:prSet presAssocID="{6F53385C-9B40-4255-B628-78CC8156F9ED}" presName="composite" presStyleCnt="0"/>
      <dgm:spPr/>
      <dgm:t>
        <a:bodyPr/>
        <a:lstStyle/>
        <a:p>
          <a:endParaRPr lang="en-US"/>
        </a:p>
      </dgm:t>
    </dgm:pt>
    <dgm:pt modelId="{6806AB0E-F786-4166-96AE-02BD7C5C59E8}" type="pres">
      <dgm:prSet presAssocID="{6F53385C-9B40-4255-B628-78CC8156F9ED}" presName="Accent" presStyleLbl="alignAcc1" presStyleIdx="1" presStyleCnt="3"/>
      <dgm:spPr/>
      <dgm:t>
        <a:bodyPr/>
        <a:lstStyle/>
        <a:p>
          <a:endParaRPr lang="en-US"/>
        </a:p>
      </dgm:t>
    </dgm:pt>
    <dgm:pt modelId="{8814C6F8-E5C8-4842-8F2F-01163230F319}" type="pres">
      <dgm:prSet presAssocID="{6F53385C-9B40-4255-B628-78CC8156F9ED}" presName="Image" presStyleLbl="node1" presStyleIdx="1" presStyleCnt="3" custScaleX="74545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CCAA7B1-1A74-477F-959C-F1B9E288DA51}" type="pres">
      <dgm:prSet presAssocID="{6F53385C-9B40-4255-B628-78CC8156F9ED}" presName="Child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22F189-6864-448F-9F66-BBEB1671B30A}" type="pres">
      <dgm:prSet presAssocID="{6F53385C-9B40-4255-B628-78CC8156F9ED}" presName="Parent" presStyleLbl="align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B50AF6-2704-4FC7-9FCC-C50A371BEA22}" type="pres">
      <dgm:prSet presAssocID="{72156078-5C90-4B44-AFDB-782899793B58}" presName="sibTrans" presStyleCnt="0"/>
      <dgm:spPr/>
      <dgm:t>
        <a:bodyPr/>
        <a:lstStyle/>
        <a:p>
          <a:endParaRPr lang="en-US"/>
        </a:p>
      </dgm:t>
    </dgm:pt>
    <dgm:pt modelId="{926B16F9-B26B-4E7C-901D-E939CE36A396}" type="pres">
      <dgm:prSet presAssocID="{E04CCC8F-903D-4942-A2E4-A83F06BE73C5}" presName="composite" presStyleCnt="0"/>
      <dgm:spPr/>
      <dgm:t>
        <a:bodyPr/>
        <a:lstStyle/>
        <a:p>
          <a:endParaRPr lang="en-US"/>
        </a:p>
      </dgm:t>
    </dgm:pt>
    <dgm:pt modelId="{7139D218-3E7A-4261-91A6-B307906C315E}" type="pres">
      <dgm:prSet presAssocID="{E04CCC8F-903D-4942-A2E4-A83F06BE73C5}" presName="Accent" presStyleLbl="alignAcc1" presStyleIdx="2" presStyleCnt="3"/>
      <dgm:spPr/>
      <dgm:t>
        <a:bodyPr/>
        <a:lstStyle/>
        <a:p>
          <a:endParaRPr lang="en-US"/>
        </a:p>
      </dgm:t>
    </dgm:pt>
    <dgm:pt modelId="{ABFD34DA-15A4-4A8A-BB35-6F0E6A6460EF}" type="pres">
      <dgm:prSet presAssocID="{E04CCC8F-903D-4942-A2E4-A83F06BE73C5}" presName="Image" presStyleLbl="node1" presStyleIdx="2" presStyleCnt="3" custScaleX="76520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78CD1B8-E438-4063-976A-89F3A4E92988}" type="pres">
      <dgm:prSet presAssocID="{E04CCC8F-903D-4942-A2E4-A83F06BE73C5}" presName="Child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EE0FF5-D7A3-48F6-96FF-66CF8C2EE57B}" type="pres">
      <dgm:prSet presAssocID="{E04CCC8F-903D-4942-A2E4-A83F06BE73C5}" presName="Parent" presStyleLbl="align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D6CCCBC-126D-4FE4-A7D0-1EADC126557D}" type="presOf" srcId="{D00543F4-D353-42BA-B3C1-B04E9547E6CE}" destId="{4CCAA7B1-1A74-477F-959C-F1B9E288DA51}" srcOrd="0" destOrd="0" presId="urn:microsoft.com/office/officeart/2008/layout/TitlePictureLineup"/>
    <dgm:cxn modelId="{13DCA22E-7F9E-4AE7-8A92-A6468AEF431D}" type="presOf" srcId="{E04CCC8F-903D-4942-A2E4-A83F06BE73C5}" destId="{FAEE0FF5-D7A3-48F6-96FF-66CF8C2EE57B}" srcOrd="0" destOrd="0" presId="urn:microsoft.com/office/officeart/2008/layout/TitlePictureLineup"/>
    <dgm:cxn modelId="{13C39CDD-ED51-4453-BA4F-9D0D2F896956}" srcId="{A75364E0-1F92-47D0-AA33-047AEC8A4871}" destId="{E04CCC8F-903D-4942-A2E4-A83F06BE73C5}" srcOrd="2" destOrd="0" parTransId="{4DF35747-9B45-4485-BF74-48F33461685A}" sibTransId="{357C5A2D-6078-4B71-9FD3-1A91E4CA627E}"/>
    <dgm:cxn modelId="{238DD025-55B5-4C0F-BD6C-89280783C3FF}" type="presOf" srcId="{2F3E27D8-3F57-4209-BC41-68581CC8BD51}" destId="{B7C73677-D02A-4040-AE1F-09D478E7714D}" srcOrd="0" destOrd="0" presId="urn:microsoft.com/office/officeart/2008/layout/TitlePictureLineup"/>
    <dgm:cxn modelId="{BC7963AB-9C0C-4E02-BB7A-9A8EFD98AF3F}" srcId="{E04CCC8F-903D-4942-A2E4-A83F06BE73C5}" destId="{A8A2D06E-AB66-4633-AD2B-E3F179F8E156}" srcOrd="1" destOrd="0" parTransId="{C5686FB2-0E47-4D1B-91BC-63E5752D849D}" sibTransId="{F93AFC1E-B516-47CE-A23E-CCFC055E08BD}"/>
    <dgm:cxn modelId="{24FEF42F-61BF-4514-BE24-0F616A64FC7E}" type="presOf" srcId="{A75364E0-1F92-47D0-AA33-047AEC8A4871}" destId="{B65327DA-FBBA-4804-9418-DBC241B0CF00}" srcOrd="0" destOrd="0" presId="urn:microsoft.com/office/officeart/2008/layout/TitlePictureLineup"/>
    <dgm:cxn modelId="{5A836518-B6C1-47F7-AA86-9CD0E54608A7}" type="presOf" srcId="{A8A2D06E-AB66-4633-AD2B-E3F179F8E156}" destId="{778CD1B8-E438-4063-976A-89F3A4E92988}" srcOrd="0" destOrd="1" presId="urn:microsoft.com/office/officeart/2008/layout/TitlePictureLineup"/>
    <dgm:cxn modelId="{75C7E7A0-3373-477F-A691-62341A3A9433}" type="presOf" srcId="{8248BE4B-E294-4480-8777-7EF7799A08B7}" destId="{6DA62507-9E4E-4782-8C5F-0D39E8B0E643}" srcOrd="0" destOrd="0" presId="urn:microsoft.com/office/officeart/2008/layout/TitlePictureLineup"/>
    <dgm:cxn modelId="{DAC96B0F-4558-4AB6-BC9F-0E93C9F58224}" srcId="{E04CCC8F-903D-4942-A2E4-A83F06BE73C5}" destId="{7E589D90-C886-4822-BE19-A9729FDAFB50}" srcOrd="0" destOrd="0" parTransId="{0FF3B3CA-7938-48DB-AFAF-5BAC9D035CAD}" sibTransId="{1563732F-8312-416F-A7B5-8E585EA4DB46}"/>
    <dgm:cxn modelId="{A7FF46D7-9985-4463-9467-9B928A4C1B91}" srcId="{6F53385C-9B40-4255-B628-78CC8156F9ED}" destId="{D00543F4-D353-42BA-B3C1-B04E9547E6CE}" srcOrd="0" destOrd="0" parTransId="{C84FC2EA-BEED-4181-A8B7-10C71A61AECC}" sibTransId="{CA8BBE55-C758-4E0F-BCEE-015FEAC9BFBE}"/>
    <dgm:cxn modelId="{4FE08630-A920-4768-B7AB-A132C11C9B6D}" srcId="{A75364E0-1F92-47D0-AA33-047AEC8A4871}" destId="{8248BE4B-E294-4480-8777-7EF7799A08B7}" srcOrd="0" destOrd="0" parTransId="{D721F080-6DFD-4DCF-B994-C89259E9DE27}" sibTransId="{75B78DFF-6C1C-4C59-83B1-BBC307B22FEF}"/>
    <dgm:cxn modelId="{10B0886E-2A74-4812-93CA-F9766750EDCE}" srcId="{8248BE4B-E294-4480-8777-7EF7799A08B7}" destId="{2F3E27D8-3F57-4209-BC41-68581CC8BD51}" srcOrd="0" destOrd="0" parTransId="{0128C527-4DEB-4ADF-B242-FA1A8AE8A2DA}" sibTransId="{0AE56984-DA43-42CA-82A4-7475B0E7F8B3}"/>
    <dgm:cxn modelId="{2978EA09-18AD-470E-90F6-86EB97552570}" srcId="{A75364E0-1F92-47D0-AA33-047AEC8A4871}" destId="{6F53385C-9B40-4255-B628-78CC8156F9ED}" srcOrd="1" destOrd="0" parTransId="{430D8599-D29B-4D6A-8258-C30E533E2609}" sibTransId="{72156078-5C90-4B44-AFDB-782899793B58}"/>
    <dgm:cxn modelId="{2E91DB42-8328-4055-A4B9-5210060D8285}" type="presOf" srcId="{7E589D90-C886-4822-BE19-A9729FDAFB50}" destId="{778CD1B8-E438-4063-976A-89F3A4E92988}" srcOrd="0" destOrd="0" presId="urn:microsoft.com/office/officeart/2008/layout/TitlePictureLineup"/>
    <dgm:cxn modelId="{7F3E862B-32AA-42E8-99FD-BFCE45D7BC98}" type="presOf" srcId="{6F53385C-9B40-4255-B628-78CC8156F9ED}" destId="{7622F189-6864-448F-9F66-BBEB1671B30A}" srcOrd="0" destOrd="0" presId="urn:microsoft.com/office/officeart/2008/layout/TitlePictureLineup"/>
    <dgm:cxn modelId="{5B062787-0DD0-490E-AF58-B15B2D9232AD}" type="presParOf" srcId="{B65327DA-FBBA-4804-9418-DBC241B0CF00}" destId="{44327893-25AD-4F8F-B213-A284B82DD6A7}" srcOrd="0" destOrd="0" presId="urn:microsoft.com/office/officeart/2008/layout/TitlePictureLineup"/>
    <dgm:cxn modelId="{0C79631C-C823-4404-AEED-B5FDD556E85D}" type="presParOf" srcId="{44327893-25AD-4F8F-B213-A284B82DD6A7}" destId="{CF620BFE-3A13-456F-8445-9615E679AB07}" srcOrd="0" destOrd="0" presId="urn:microsoft.com/office/officeart/2008/layout/TitlePictureLineup"/>
    <dgm:cxn modelId="{9A462A99-C29D-4D6E-94FA-EA697384986A}" type="presParOf" srcId="{44327893-25AD-4F8F-B213-A284B82DD6A7}" destId="{7D6AA705-09F3-456C-956C-F38C4498DFA9}" srcOrd="1" destOrd="0" presId="urn:microsoft.com/office/officeart/2008/layout/TitlePictureLineup"/>
    <dgm:cxn modelId="{1CB3F156-BF15-4A69-990F-0ACDD404BA13}" type="presParOf" srcId="{44327893-25AD-4F8F-B213-A284B82DD6A7}" destId="{B7C73677-D02A-4040-AE1F-09D478E7714D}" srcOrd="2" destOrd="0" presId="urn:microsoft.com/office/officeart/2008/layout/TitlePictureLineup"/>
    <dgm:cxn modelId="{AFF37B46-5195-40E2-BEA2-9BA3C5B4503E}" type="presParOf" srcId="{44327893-25AD-4F8F-B213-A284B82DD6A7}" destId="{6DA62507-9E4E-4782-8C5F-0D39E8B0E643}" srcOrd="3" destOrd="0" presId="urn:microsoft.com/office/officeart/2008/layout/TitlePictureLineup"/>
    <dgm:cxn modelId="{2BA22AF1-E5AA-47A5-BF10-18988E373002}" type="presParOf" srcId="{B65327DA-FBBA-4804-9418-DBC241B0CF00}" destId="{67268C04-131F-4EC7-BC07-600588CF25D3}" srcOrd="1" destOrd="0" presId="urn:microsoft.com/office/officeart/2008/layout/TitlePictureLineup"/>
    <dgm:cxn modelId="{FC58E059-0BD0-4D06-9F1D-B09B2FE89260}" type="presParOf" srcId="{B65327DA-FBBA-4804-9418-DBC241B0CF00}" destId="{820FC4AF-E5F4-474D-AEF0-01BFFEDF85BA}" srcOrd="2" destOrd="0" presId="urn:microsoft.com/office/officeart/2008/layout/TitlePictureLineup"/>
    <dgm:cxn modelId="{99AF95C5-02D2-4AA1-A791-79E046B8440B}" type="presParOf" srcId="{820FC4AF-E5F4-474D-AEF0-01BFFEDF85BA}" destId="{6806AB0E-F786-4166-96AE-02BD7C5C59E8}" srcOrd="0" destOrd="0" presId="urn:microsoft.com/office/officeart/2008/layout/TitlePictureLineup"/>
    <dgm:cxn modelId="{D9B03010-66B4-4429-906E-0A9EE22E1229}" type="presParOf" srcId="{820FC4AF-E5F4-474D-AEF0-01BFFEDF85BA}" destId="{8814C6F8-E5C8-4842-8F2F-01163230F319}" srcOrd="1" destOrd="0" presId="urn:microsoft.com/office/officeart/2008/layout/TitlePictureLineup"/>
    <dgm:cxn modelId="{6993D40F-E3B1-4BDF-B25B-2F918CD5DDD3}" type="presParOf" srcId="{820FC4AF-E5F4-474D-AEF0-01BFFEDF85BA}" destId="{4CCAA7B1-1A74-477F-959C-F1B9E288DA51}" srcOrd="2" destOrd="0" presId="urn:microsoft.com/office/officeart/2008/layout/TitlePictureLineup"/>
    <dgm:cxn modelId="{41442804-1505-4352-95F7-A6FF3D80D8EA}" type="presParOf" srcId="{820FC4AF-E5F4-474D-AEF0-01BFFEDF85BA}" destId="{7622F189-6864-448F-9F66-BBEB1671B30A}" srcOrd="3" destOrd="0" presId="urn:microsoft.com/office/officeart/2008/layout/TitlePictureLineup"/>
    <dgm:cxn modelId="{421F8315-866D-4F0F-A2C2-2B18BFCDE770}" type="presParOf" srcId="{B65327DA-FBBA-4804-9418-DBC241B0CF00}" destId="{F4B50AF6-2704-4FC7-9FCC-C50A371BEA22}" srcOrd="3" destOrd="0" presId="urn:microsoft.com/office/officeart/2008/layout/TitlePictureLineup"/>
    <dgm:cxn modelId="{F5F87E7D-955F-4839-94A5-E7AD24999B2B}" type="presParOf" srcId="{B65327DA-FBBA-4804-9418-DBC241B0CF00}" destId="{926B16F9-B26B-4E7C-901D-E939CE36A396}" srcOrd="4" destOrd="0" presId="urn:microsoft.com/office/officeart/2008/layout/TitlePictureLineup"/>
    <dgm:cxn modelId="{B0F556BC-CC22-465F-B56B-AC67C9C9A744}" type="presParOf" srcId="{926B16F9-B26B-4E7C-901D-E939CE36A396}" destId="{7139D218-3E7A-4261-91A6-B307906C315E}" srcOrd="0" destOrd="0" presId="urn:microsoft.com/office/officeart/2008/layout/TitlePictureLineup"/>
    <dgm:cxn modelId="{88C1DCE8-2796-4275-B72F-10B9E957F8C2}" type="presParOf" srcId="{926B16F9-B26B-4E7C-901D-E939CE36A396}" destId="{ABFD34DA-15A4-4A8A-BB35-6F0E6A6460EF}" srcOrd="1" destOrd="0" presId="urn:microsoft.com/office/officeart/2008/layout/TitlePictureLineup"/>
    <dgm:cxn modelId="{35E2CC20-3542-44DF-9713-5EDA8880AD2C}" type="presParOf" srcId="{926B16F9-B26B-4E7C-901D-E939CE36A396}" destId="{778CD1B8-E438-4063-976A-89F3A4E92988}" srcOrd="2" destOrd="0" presId="urn:microsoft.com/office/officeart/2008/layout/TitlePictureLineup"/>
    <dgm:cxn modelId="{A8FDE614-83B9-4299-ACC3-8726F160A6C9}" type="presParOf" srcId="{926B16F9-B26B-4E7C-901D-E939CE36A396}" destId="{FAEE0FF5-D7A3-48F6-96FF-66CF8C2EE57B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AAE165A-EC7A-4359-9D15-D8C4C307BF05}" type="doc">
      <dgm:prSet loTypeId="urn:microsoft.com/office/officeart/2005/8/layout/architecture" loCatId="hierarchy" qsTypeId="urn:microsoft.com/office/officeart/2005/8/quickstyle/3d5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C5C6D09C-A7BA-4A57-8411-72F050D1909B}">
      <dgm:prSet phldrT="[Text]"/>
      <dgm:spPr/>
      <dgm:t>
        <a:bodyPr/>
        <a:lstStyle/>
        <a:p>
          <a:r>
            <a:rPr lang="en-US" dirty="0" smtClean="0"/>
            <a:t>Capital</a:t>
          </a:r>
          <a:endParaRPr lang="en-US" dirty="0"/>
        </a:p>
      </dgm:t>
    </dgm:pt>
    <dgm:pt modelId="{334ECEB0-4AE9-4902-8ED6-A2FD375DCD21}" type="parTrans" cxnId="{B676E039-9F7A-4880-AABB-73BD4E48557F}">
      <dgm:prSet/>
      <dgm:spPr/>
      <dgm:t>
        <a:bodyPr/>
        <a:lstStyle/>
        <a:p>
          <a:endParaRPr lang="en-US"/>
        </a:p>
      </dgm:t>
    </dgm:pt>
    <dgm:pt modelId="{8B12221E-2BB7-4ED4-BDBE-F77146332104}" type="sibTrans" cxnId="{B676E039-9F7A-4880-AABB-73BD4E48557F}">
      <dgm:prSet/>
      <dgm:spPr/>
      <dgm:t>
        <a:bodyPr/>
        <a:lstStyle/>
        <a:p>
          <a:endParaRPr lang="en-US"/>
        </a:p>
      </dgm:t>
    </dgm:pt>
    <dgm:pt modelId="{768A1C64-523B-4794-8ADF-892454A92D5A}">
      <dgm:prSet phldrT="[Text]"/>
      <dgm:spPr/>
      <dgm:t>
        <a:bodyPr/>
        <a:lstStyle/>
        <a:p>
          <a:r>
            <a:rPr lang="en-US" dirty="0" smtClean="0"/>
            <a:t>Equity </a:t>
          </a:r>
          <a:endParaRPr lang="en-US" dirty="0"/>
        </a:p>
      </dgm:t>
    </dgm:pt>
    <dgm:pt modelId="{31F8DD64-3BA2-4853-BBAC-F69DCEEA6F33}" type="parTrans" cxnId="{91BCCB74-BBB2-443C-B119-3FA0E8E89EAC}">
      <dgm:prSet/>
      <dgm:spPr/>
      <dgm:t>
        <a:bodyPr/>
        <a:lstStyle/>
        <a:p>
          <a:endParaRPr lang="en-US"/>
        </a:p>
      </dgm:t>
    </dgm:pt>
    <dgm:pt modelId="{1DEE8676-0A84-4DF1-84D0-87AB7351FA69}" type="sibTrans" cxnId="{91BCCB74-BBB2-443C-B119-3FA0E8E89EAC}">
      <dgm:prSet/>
      <dgm:spPr/>
      <dgm:t>
        <a:bodyPr/>
        <a:lstStyle/>
        <a:p>
          <a:endParaRPr lang="en-US"/>
        </a:p>
      </dgm:t>
    </dgm:pt>
    <dgm:pt modelId="{C6404306-F9F0-4814-804C-1D956AC0825B}">
      <dgm:prSet phldrT="[Text]"/>
      <dgm:spPr/>
      <dgm:t>
        <a:bodyPr/>
        <a:lstStyle/>
        <a:p>
          <a:r>
            <a:rPr lang="en-US" dirty="0" smtClean="0"/>
            <a:t>Ordinary Shares</a:t>
          </a:r>
          <a:endParaRPr lang="en-US" dirty="0"/>
        </a:p>
      </dgm:t>
    </dgm:pt>
    <dgm:pt modelId="{D3C74E42-F680-413D-B85A-3AA860511C4F}" type="parTrans" cxnId="{6143B647-0F93-486E-BF53-0132C9CDDD23}">
      <dgm:prSet/>
      <dgm:spPr/>
      <dgm:t>
        <a:bodyPr/>
        <a:lstStyle/>
        <a:p>
          <a:endParaRPr lang="en-US"/>
        </a:p>
      </dgm:t>
    </dgm:pt>
    <dgm:pt modelId="{D8CC21C6-31CA-475D-8E03-65BE7ECBB937}" type="sibTrans" cxnId="{6143B647-0F93-486E-BF53-0132C9CDDD23}">
      <dgm:prSet/>
      <dgm:spPr/>
      <dgm:t>
        <a:bodyPr/>
        <a:lstStyle/>
        <a:p>
          <a:endParaRPr lang="en-US"/>
        </a:p>
      </dgm:t>
    </dgm:pt>
    <dgm:pt modelId="{3932E8F8-E8E5-499A-9C69-CBE940FCFBE1}">
      <dgm:prSet phldrT="[Text]"/>
      <dgm:spPr/>
      <dgm:t>
        <a:bodyPr/>
        <a:lstStyle/>
        <a:p>
          <a:r>
            <a:rPr lang="en-US" dirty="0" smtClean="0"/>
            <a:t>Debt</a:t>
          </a:r>
          <a:endParaRPr lang="en-US" dirty="0"/>
        </a:p>
      </dgm:t>
    </dgm:pt>
    <dgm:pt modelId="{32D3E99D-C13B-47F9-B298-51F17230D1D1}" type="parTrans" cxnId="{1501626F-BFC4-49D6-8A37-9A1E0E8703AD}">
      <dgm:prSet/>
      <dgm:spPr/>
      <dgm:t>
        <a:bodyPr/>
        <a:lstStyle/>
        <a:p>
          <a:endParaRPr lang="en-US"/>
        </a:p>
      </dgm:t>
    </dgm:pt>
    <dgm:pt modelId="{98D4113A-6E35-413D-A832-135450A44B7F}" type="sibTrans" cxnId="{1501626F-BFC4-49D6-8A37-9A1E0E8703AD}">
      <dgm:prSet/>
      <dgm:spPr/>
      <dgm:t>
        <a:bodyPr/>
        <a:lstStyle/>
        <a:p>
          <a:endParaRPr lang="en-US"/>
        </a:p>
      </dgm:t>
    </dgm:pt>
    <dgm:pt modelId="{999C1822-3E62-49BD-BA30-F44B4D76BB51}">
      <dgm:prSet phldrT="[Text]" custT="1"/>
      <dgm:spPr/>
      <dgm:t>
        <a:bodyPr/>
        <a:lstStyle/>
        <a:p>
          <a:r>
            <a:rPr lang="en-US" sz="4000" dirty="0" smtClean="0"/>
            <a:t>Loan</a:t>
          </a:r>
          <a:endParaRPr lang="en-US" sz="4000" dirty="0"/>
        </a:p>
      </dgm:t>
    </dgm:pt>
    <dgm:pt modelId="{48CFE982-4DB2-46D4-9221-D619DAFD312D}" type="parTrans" cxnId="{2FD5383E-1B2F-4FCB-AD12-6C0A320C0A9D}">
      <dgm:prSet/>
      <dgm:spPr/>
      <dgm:t>
        <a:bodyPr/>
        <a:lstStyle/>
        <a:p>
          <a:endParaRPr lang="en-US"/>
        </a:p>
      </dgm:t>
    </dgm:pt>
    <dgm:pt modelId="{E1D948DF-4F99-4F0E-BEBC-1921434FBEAD}" type="sibTrans" cxnId="{2FD5383E-1B2F-4FCB-AD12-6C0A320C0A9D}">
      <dgm:prSet/>
      <dgm:spPr/>
      <dgm:t>
        <a:bodyPr/>
        <a:lstStyle/>
        <a:p>
          <a:endParaRPr lang="en-US"/>
        </a:p>
      </dgm:t>
    </dgm:pt>
    <dgm:pt modelId="{CC9D8935-2C4B-4113-BF48-FD55BDA37E51}" type="pres">
      <dgm:prSet presAssocID="{BAAE165A-EC7A-4359-9D15-D8C4C307BF0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B42AD0D-9434-4214-BA94-60F8879D5C7E}" type="pres">
      <dgm:prSet presAssocID="{C5C6D09C-A7BA-4A57-8411-72F050D1909B}" presName="vertOne" presStyleCnt="0"/>
      <dgm:spPr/>
    </dgm:pt>
    <dgm:pt modelId="{D1EDCA58-1731-4AF0-9C77-0ABD997BC4BF}" type="pres">
      <dgm:prSet presAssocID="{C5C6D09C-A7BA-4A57-8411-72F050D1909B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317904-DD04-4DFA-85DE-5F3220E75F17}" type="pres">
      <dgm:prSet presAssocID="{C5C6D09C-A7BA-4A57-8411-72F050D1909B}" presName="parTransOne" presStyleCnt="0"/>
      <dgm:spPr/>
    </dgm:pt>
    <dgm:pt modelId="{FAA0A32E-8878-4206-896D-F9736695DA7C}" type="pres">
      <dgm:prSet presAssocID="{C5C6D09C-A7BA-4A57-8411-72F050D1909B}" presName="horzOne" presStyleCnt="0"/>
      <dgm:spPr/>
    </dgm:pt>
    <dgm:pt modelId="{0B131D07-96EB-421F-AC94-9CEC866FB9E4}" type="pres">
      <dgm:prSet presAssocID="{768A1C64-523B-4794-8ADF-892454A92D5A}" presName="vertTwo" presStyleCnt="0"/>
      <dgm:spPr/>
    </dgm:pt>
    <dgm:pt modelId="{860735CB-608C-455D-B55C-8AFFAC244584}" type="pres">
      <dgm:prSet presAssocID="{768A1C64-523B-4794-8ADF-892454A92D5A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9DE89E0-60BE-4B82-AC02-7AD174C78084}" type="pres">
      <dgm:prSet presAssocID="{768A1C64-523B-4794-8ADF-892454A92D5A}" presName="parTransTwo" presStyleCnt="0"/>
      <dgm:spPr/>
    </dgm:pt>
    <dgm:pt modelId="{70AD1839-B89B-4B11-8C71-D9F2588851F6}" type="pres">
      <dgm:prSet presAssocID="{768A1C64-523B-4794-8ADF-892454A92D5A}" presName="horzTwo" presStyleCnt="0"/>
      <dgm:spPr/>
    </dgm:pt>
    <dgm:pt modelId="{CF4347FB-6D97-4A69-996A-F33E4D7BCDDD}" type="pres">
      <dgm:prSet presAssocID="{C6404306-F9F0-4814-804C-1D956AC0825B}" presName="vertThree" presStyleCnt="0"/>
      <dgm:spPr/>
    </dgm:pt>
    <dgm:pt modelId="{560C0E4A-B9D2-4563-9735-CD3AB61A13DB}" type="pres">
      <dgm:prSet presAssocID="{C6404306-F9F0-4814-804C-1D956AC0825B}" presName="txThre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84005BD-2816-42D1-974E-A269437592C0}" type="pres">
      <dgm:prSet presAssocID="{C6404306-F9F0-4814-804C-1D956AC0825B}" presName="horzThree" presStyleCnt="0"/>
      <dgm:spPr/>
    </dgm:pt>
    <dgm:pt modelId="{F5024DEA-1125-4451-8722-075F0C7A5405}" type="pres">
      <dgm:prSet presAssocID="{1DEE8676-0A84-4DF1-84D0-87AB7351FA69}" presName="sibSpaceTwo" presStyleCnt="0"/>
      <dgm:spPr/>
    </dgm:pt>
    <dgm:pt modelId="{034D5E6D-ABE9-4E2A-99A0-D3E67424748D}" type="pres">
      <dgm:prSet presAssocID="{3932E8F8-E8E5-499A-9C69-CBE940FCFBE1}" presName="vertTwo" presStyleCnt="0"/>
      <dgm:spPr/>
    </dgm:pt>
    <dgm:pt modelId="{44CF3928-64A9-4527-BD2E-DDC12156A6AA}" type="pres">
      <dgm:prSet presAssocID="{3932E8F8-E8E5-499A-9C69-CBE940FCFBE1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351CCA0-5AA9-4BFB-A731-656BEB6687BD}" type="pres">
      <dgm:prSet presAssocID="{3932E8F8-E8E5-499A-9C69-CBE940FCFBE1}" presName="parTransTwo" presStyleCnt="0"/>
      <dgm:spPr/>
    </dgm:pt>
    <dgm:pt modelId="{7116207B-9076-4186-903C-6F47A1D765FB}" type="pres">
      <dgm:prSet presAssocID="{3932E8F8-E8E5-499A-9C69-CBE940FCFBE1}" presName="horzTwo" presStyleCnt="0"/>
      <dgm:spPr/>
    </dgm:pt>
    <dgm:pt modelId="{82D1C4EC-489A-49F0-8DF5-286495E9FBFC}" type="pres">
      <dgm:prSet presAssocID="{999C1822-3E62-49BD-BA30-F44B4D76BB51}" presName="vertThree" presStyleCnt="0"/>
      <dgm:spPr/>
    </dgm:pt>
    <dgm:pt modelId="{E8B0430A-ECFA-49D8-B0B4-F61B9A6C2445}" type="pres">
      <dgm:prSet presAssocID="{999C1822-3E62-49BD-BA30-F44B4D76BB51}" presName="txThre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57A8828-AC47-4202-92B7-4D72DED089D0}" type="pres">
      <dgm:prSet presAssocID="{999C1822-3E62-49BD-BA30-F44B4D76BB51}" presName="horzThree" presStyleCnt="0"/>
      <dgm:spPr/>
    </dgm:pt>
  </dgm:ptLst>
  <dgm:cxnLst>
    <dgm:cxn modelId="{B676E039-9F7A-4880-AABB-73BD4E48557F}" srcId="{BAAE165A-EC7A-4359-9D15-D8C4C307BF05}" destId="{C5C6D09C-A7BA-4A57-8411-72F050D1909B}" srcOrd="0" destOrd="0" parTransId="{334ECEB0-4AE9-4902-8ED6-A2FD375DCD21}" sibTransId="{8B12221E-2BB7-4ED4-BDBE-F77146332104}"/>
    <dgm:cxn modelId="{EECD0922-F305-4BF0-8EA5-AA7F8675A844}" type="presOf" srcId="{C6404306-F9F0-4814-804C-1D956AC0825B}" destId="{560C0E4A-B9D2-4563-9735-CD3AB61A13DB}" srcOrd="0" destOrd="0" presId="urn:microsoft.com/office/officeart/2005/8/layout/architecture"/>
    <dgm:cxn modelId="{82466D27-17F2-421A-8FDB-9E425D151B75}" type="presOf" srcId="{BAAE165A-EC7A-4359-9D15-D8C4C307BF05}" destId="{CC9D8935-2C4B-4113-BF48-FD55BDA37E51}" srcOrd="0" destOrd="0" presId="urn:microsoft.com/office/officeart/2005/8/layout/architecture"/>
    <dgm:cxn modelId="{1501626F-BFC4-49D6-8A37-9A1E0E8703AD}" srcId="{C5C6D09C-A7BA-4A57-8411-72F050D1909B}" destId="{3932E8F8-E8E5-499A-9C69-CBE940FCFBE1}" srcOrd="1" destOrd="0" parTransId="{32D3E99D-C13B-47F9-B298-51F17230D1D1}" sibTransId="{98D4113A-6E35-413D-A832-135450A44B7F}"/>
    <dgm:cxn modelId="{7357A40D-A09A-4167-8475-FB3E9386BCAA}" type="presOf" srcId="{999C1822-3E62-49BD-BA30-F44B4D76BB51}" destId="{E8B0430A-ECFA-49D8-B0B4-F61B9A6C2445}" srcOrd="0" destOrd="0" presId="urn:microsoft.com/office/officeart/2005/8/layout/architecture"/>
    <dgm:cxn modelId="{6143B647-0F93-486E-BF53-0132C9CDDD23}" srcId="{768A1C64-523B-4794-8ADF-892454A92D5A}" destId="{C6404306-F9F0-4814-804C-1D956AC0825B}" srcOrd="0" destOrd="0" parTransId="{D3C74E42-F680-413D-B85A-3AA860511C4F}" sibTransId="{D8CC21C6-31CA-475D-8E03-65BE7ECBB937}"/>
    <dgm:cxn modelId="{91BCCB74-BBB2-443C-B119-3FA0E8E89EAC}" srcId="{C5C6D09C-A7BA-4A57-8411-72F050D1909B}" destId="{768A1C64-523B-4794-8ADF-892454A92D5A}" srcOrd="0" destOrd="0" parTransId="{31F8DD64-3BA2-4853-BBAC-F69DCEEA6F33}" sibTransId="{1DEE8676-0A84-4DF1-84D0-87AB7351FA69}"/>
    <dgm:cxn modelId="{0FE23B8D-C7E4-44F4-8EBE-5B630D6CE52E}" type="presOf" srcId="{768A1C64-523B-4794-8ADF-892454A92D5A}" destId="{860735CB-608C-455D-B55C-8AFFAC244584}" srcOrd="0" destOrd="0" presId="urn:microsoft.com/office/officeart/2005/8/layout/architecture"/>
    <dgm:cxn modelId="{37D5BED9-C988-4CA1-AF0A-023469D7E6DC}" type="presOf" srcId="{3932E8F8-E8E5-499A-9C69-CBE940FCFBE1}" destId="{44CF3928-64A9-4527-BD2E-DDC12156A6AA}" srcOrd="0" destOrd="0" presId="urn:microsoft.com/office/officeart/2005/8/layout/architecture"/>
    <dgm:cxn modelId="{2FD5383E-1B2F-4FCB-AD12-6C0A320C0A9D}" srcId="{3932E8F8-E8E5-499A-9C69-CBE940FCFBE1}" destId="{999C1822-3E62-49BD-BA30-F44B4D76BB51}" srcOrd="0" destOrd="0" parTransId="{48CFE982-4DB2-46D4-9221-D619DAFD312D}" sibTransId="{E1D948DF-4F99-4F0E-BEBC-1921434FBEAD}"/>
    <dgm:cxn modelId="{7C4278BF-D008-40DC-AD46-E183178D3126}" type="presOf" srcId="{C5C6D09C-A7BA-4A57-8411-72F050D1909B}" destId="{D1EDCA58-1731-4AF0-9C77-0ABD997BC4BF}" srcOrd="0" destOrd="0" presId="urn:microsoft.com/office/officeart/2005/8/layout/architecture"/>
    <dgm:cxn modelId="{395ECFA5-633D-4801-B205-C202FC0C2060}" type="presParOf" srcId="{CC9D8935-2C4B-4113-BF48-FD55BDA37E51}" destId="{AB42AD0D-9434-4214-BA94-60F8879D5C7E}" srcOrd="0" destOrd="0" presId="urn:microsoft.com/office/officeart/2005/8/layout/architecture"/>
    <dgm:cxn modelId="{307254B7-F148-4714-9794-D3FBAFF3CBCF}" type="presParOf" srcId="{AB42AD0D-9434-4214-BA94-60F8879D5C7E}" destId="{D1EDCA58-1731-4AF0-9C77-0ABD997BC4BF}" srcOrd="0" destOrd="0" presId="urn:microsoft.com/office/officeart/2005/8/layout/architecture"/>
    <dgm:cxn modelId="{81148391-9939-49C5-9939-E6E621084C98}" type="presParOf" srcId="{AB42AD0D-9434-4214-BA94-60F8879D5C7E}" destId="{47317904-DD04-4DFA-85DE-5F3220E75F17}" srcOrd="1" destOrd="0" presId="urn:microsoft.com/office/officeart/2005/8/layout/architecture"/>
    <dgm:cxn modelId="{8F23D499-349E-4827-BEBE-93638990004D}" type="presParOf" srcId="{AB42AD0D-9434-4214-BA94-60F8879D5C7E}" destId="{FAA0A32E-8878-4206-896D-F9736695DA7C}" srcOrd="2" destOrd="0" presId="urn:microsoft.com/office/officeart/2005/8/layout/architecture"/>
    <dgm:cxn modelId="{075BE366-49DE-4993-8CDA-BF3A76C7DF60}" type="presParOf" srcId="{FAA0A32E-8878-4206-896D-F9736695DA7C}" destId="{0B131D07-96EB-421F-AC94-9CEC866FB9E4}" srcOrd="0" destOrd="0" presId="urn:microsoft.com/office/officeart/2005/8/layout/architecture"/>
    <dgm:cxn modelId="{9DC17206-E504-4407-8046-1C8D2B180878}" type="presParOf" srcId="{0B131D07-96EB-421F-AC94-9CEC866FB9E4}" destId="{860735CB-608C-455D-B55C-8AFFAC244584}" srcOrd="0" destOrd="0" presId="urn:microsoft.com/office/officeart/2005/8/layout/architecture"/>
    <dgm:cxn modelId="{9B860F47-08DF-4445-8E6F-A39DF623AFA9}" type="presParOf" srcId="{0B131D07-96EB-421F-AC94-9CEC866FB9E4}" destId="{29DE89E0-60BE-4B82-AC02-7AD174C78084}" srcOrd="1" destOrd="0" presId="urn:microsoft.com/office/officeart/2005/8/layout/architecture"/>
    <dgm:cxn modelId="{66592140-1E7A-4BCB-A598-B0BF4716165C}" type="presParOf" srcId="{0B131D07-96EB-421F-AC94-9CEC866FB9E4}" destId="{70AD1839-B89B-4B11-8C71-D9F2588851F6}" srcOrd="2" destOrd="0" presId="urn:microsoft.com/office/officeart/2005/8/layout/architecture"/>
    <dgm:cxn modelId="{F70FA093-6FBF-4344-855F-A2401BED9896}" type="presParOf" srcId="{70AD1839-B89B-4B11-8C71-D9F2588851F6}" destId="{CF4347FB-6D97-4A69-996A-F33E4D7BCDDD}" srcOrd="0" destOrd="0" presId="urn:microsoft.com/office/officeart/2005/8/layout/architecture"/>
    <dgm:cxn modelId="{56C876F5-15D3-44E0-A1E0-7BF3202AE35D}" type="presParOf" srcId="{CF4347FB-6D97-4A69-996A-F33E4D7BCDDD}" destId="{560C0E4A-B9D2-4563-9735-CD3AB61A13DB}" srcOrd="0" destOrd="0" presId="urn:microsoft.com/office/officeart/2005/8/layout/architecture"/>
    <dgm:cxn modelId="{158C20EB-4598-45F0-962E-036F6993EBBA}" type="presParOf" srcId="{CF4347FB-6D97-4A69-996A-F33E4D7BCDDD}" destId="{884005BD-2816-42D1-974E-A269437592C0}" srcOrd="1" destOrd="0" presId="urn:microsoft.com/office/officeart/2005/8/layout/architecture"/>
    <dgm:cxn modelId="{66F86326-6323-4943-81F4-40E927665D13}" type="presParOf" srcId="{FAA0A32E-8878-4206-896D-F9736695DA7C}" destId="{F5024DEA-1125-4451-8722-075F0C7A5405}" srcOrd="1" destOrd="0" presId="urn:microsoft.com/office/officeart/2005/8/layout/architecture"/>
    <dgm:cxn modelId="{E6455CE5-0814-4E42-ABF7-C5838F723346}" type="presParOf" srcId="{FAA0A32E-8878-4206-896D-F9736695DA7C}" destId="{034D5E6D-ABE9-4E2A-99A0-D3E67424748D}" srcOrd="2" destOrd="0" presId="urn:microsoft.com/office/officeart/2005/8/layout/architecture"/>
    <dgm:cxn modelId="{16281CFD-7A95-4955-9DB3-79A5A943B739}" type="presParOf" srcId="{034D5E6D-ABE9-4E2A-99A0-D3E67424748D}" destId="{44CF3928-64A9-4527-BD2E-DDC12156A6AA}" srcOrd="0" destOrd="0" presId="urn:microsoft.com/office/officeart/2005/8/layout/architecture"/>
    <dgm:cxn modelId="{CD91B2A3-9FB4-44B5-949D-582050D3136E}" type="presParOf" srcId="{034D5E6D-ABE9-4E2A-99A0-D3E67424748D}" destId="{E351CCA0-5AA9-4BFB-A731-656BEB6687BD}" srcOrd="1" destOrd="0" presId="urn:microsoft.com/office/officeart/2005/8/layout/architecture"/>
    <dgm:cxn modelId="{067D4F65-81F2-4EBF-B4F7-6B98502EF8F6}" type="presParOf" srcId="{034D5E6D-ABE9-4E2A-99A0-D3E67424748D}" destId="{7116207B-9076-4186-903C-6F47A1D765FB}" srcOrd="2" destOrd="0" presId="urn:microsoft.com/office/officeart/2005/8/layout/architecture"/>
    <dgm:cxn modelId="{B85CBD21-8EC5-4626-B87E-E9D0F65B5509}" type="presParOf" srcId="{7116207B-9076-4186-903C-6F47A1D765FB}" destId="{82D1C4EC-489A-49F0-8DF5-286495E9FBFC}" srcOrd="0" destOrd="0" presId="urn:microsoft.com/office/officeart/2005/8/layout/architecture"/>
    <dgm:cxn modelId="{65CF3C9A-29EE-441D-84D7-2C5883D1C71D}" type="presParOf" srcId="{82D1C4EC-489A-49F0-8DF5-286495E9FBFC}" destId="{E8B0430A-ECFA-49D8-B0B4-F61B9A6C2445}" srcOrd="0" destOrd="0" presId="urn:microsoft.com/office/officeart/2005/8/layout/architecture"/>
    <dgm:cxn modelId="{FA836A42-1833-4B4E-8B80-1A7250F2749C}" type="presParOf" srcId="{82D1C4EC-489A-49F0-8DF5-286495E9FBFC}" destId="{857A8828-AC47-4202-92B7-4D72DED089D0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486A049E-5AF2-4BC6-B8FC-18309D1EB839}" type="doc">
      <dgm:prSet loTypeId="urn:microsoft.com/office/officeart/2005/8/layout/hProcess9" loCatId="process" qsTypeId="urn:microsoft.com/office/officeart/2005/8/quickstyle/simple1" qsCatId="simple" csTypeId="urn:microsoft.com/office/officeart/2005/8/colors/colorful3" csCatId="colorful" phldr="1"/>
      <dgm:spPr/>
    </dgm:pt>
    <dgm:pt modelId="{F8CE7B80-0191-4194-AA6F-76BF3F85E81D}">
      <dgm:prSet phldrT="[Text]"/>
      <dgm:spPr/>
      <dgm:t>
        <a:bodyPr/>
        <a:lstStyle/>
        <a:p>
          <a:r>
            <a:rPr lang="en-US" dirty="0" smtClean="0"/>
            <a:t>English:</a:t>
          </a:r>
          <a:endParaRPr lang="en-US" dirty="0"/>
        </a:p>
      </dgm:t>
    </dgm:pt>
    <dgm:pt modelId="{163A98A2-B418-48C7-9DA6-41BE2B962A81}" type="parTrans" cxnId="{541BAD2F-9B77-4DC7-93DF-5C1A81A75D6D}">
      <dgm:prSet/>
      <dgm:spPr/>
      <dgm:t>
        <a:bodyPr/>
        <a:lstStyle/>
        <a:p>
          <a:endParaRPr lang="en-US"/>
        </a:p>
      </dgm:t>
    </dgm:pt>
    <dgm:pt modelId="{9F58143A-36E3-4A8C-9CA4-997ED11F052F}" type="sibTrans" cxnId="{541BAD2F-9B77-4DC7-93DF-5C1A81A75D6D}">
      <dgm:prSet/>
      <dgm:spPr/>
      <dgm:t>
        <a:bodyPr/>
        <a:lstStyle/>
        <a:p>
          <a:endParaRPr lang="en-US"/>
        </a:p>
      </dgm:t>
    </dgm:pt>
    <dgm:pt modelId="{13F17608-4BDB-4DF1-977F-7E534893EE27}">
      <dgm:prSet phldrT="[Text]"/>
      <dgm:spPr/>
      <dgm:t>
        <a:bodyPr/>
        <a:lstStyle/>
        <a:p>
          <a:r>
            <a:rPr lang="en-US" dirty="0" smtClean="0"/>
            <a:t>Equity (Shares)</a:t>
          </a:r>
          <a:endParaRPr lang="en-US" dirty="0"/>
        </a:p>
      </dgm:t>
    </dgm:pt>
    <dgm:pt modelId="{AF323D59-E62B-4114-AFB9-793472752681}" type="parTrans" cxnId="{5D10F33C-693E-47AA-A1E5-1D51358A3A7C}">
      <dgm:prSet/>
      <dgm:spPr/>
      <dgm:t>
        <a:bodyPr/>
        <a:lstStyle/>
        <a:p>
          <a:endParaRPr lang="en-US"/>
        </a:p>
      </dgm:t>
    </dgm:pt>
    <dgm:pt modelId="{2A874FB2-B501-40D7-BCD0-EB9C2AA1EA4C}" type="sibTrans" cxnId="{5D10F33C-693E-47AA-A1E5-1D51358A3A7C}">
      <dgm:prSet/>
      <dgm:spPr/>
      <dgm:t>
        <a:bodyPr/>
        <a:lstStyle/>
        <a:p>
          <a:endParaRPr lang="en-US"/>
        </a:p>
      </dgm:t>
    </dgm:pt>
    <dgm:pt modelId="{A8619569-849E-456F-B133-2B52080F5698}">
      <dgm:prSet phldrT="[Text]"/>
      <dgm:spPr/>
      <dgm:t>
        <a:bodyPr/>
        <a:lstStyle/>
        <a:p>
          <a:r>
            <a:rPr lang="en-US" smtClean="0"/>
            <a:t>Debt </a:t>
          </a:r>
          <a:r>
            <a:rPr lang="en-US" dirty="0" smtClean="0"/>
            <a:t>(Loan)</a:t>
          </a:r>
          <a:endParaRPr lang="en-US" dirty="0"/>
        </a:p>
      </dgm:t>
    </dgm:pt>
    <dgm:pt modelId="{CCA29055-847C-43D3-B008-9D0C1F172A9C}" type="parTrans" cxnId="{FD87209A-4182-4F9E-89DB-F42C552D1C4E}">
      <dgm:prSet/>
      <dgm:spPr/>
      <dgm:t>
        <a:bodyPr/>
        <a:lstStyle/>
        <a:p>
          <a:endParaRPr lang="en-US"/>
        </a:p>
      </dgm:t>
    </dgm:pt>
    <dgm:pt modelId="{81BDC3BA-5092-4601-9CA8-255D8E310162}" type="sibTrans" cxnId="{FD87209A-4182-4F9E-89DB-F42C552D1C4E}">
      <dgm:prSet/>
      <dgm:spPr/>
      <dgm:t>
        <a:bodyPr/>
        <a:lstStyle/>
        <a:p>
          <a:endParaRPr lang="en-US"/>
        </a:p>
      </dgm:t>
    </dgm:pt>
    <dgm:pt modelId="{425A9C0A-03BD-43D1-B807-C342BFE0A26B}" type="pres">
      <dgm:prSet presAssocID="{486A049E-5AF2-4BC6-B8FC-18309D1EB839}" presName="CompostProcess" presStyleCnt="0">
        <dgm:presLayoutVars>
          <dgm:dir/>
          <dgm:resizeHandles val="exact"/>
        </dgm:presLayoutVars>
      </dgm:prSet>
      <dgm:spPr/>
    </dgm:pt>
    <dgm:pt modelId="{41F18546-3C9D-4F35-B2DC-C3ABDEC19091}" type="pres">
      <dgm:prSet presAssocID="{486A049E-5AF2-4BC6-B8FC-18309D1EB839}" presName="arrow" presStyleLbl="bgShp" presStyleIdx="0" presStyleCnt="1" custLinFactY="46392" custLinFactNeighborX="-25322" custLinFactNeighborY="100000"/>
      <dgm:spPr/>
    </dgm:pt>
    <dgm:pt modelId="{F27A59A0-2DAD-4455-BA15-98C1467DCFFF}" type="pres">
      <dgm:prSet presAssocID="{486A049E-5AF2-4BC6-B8FC-18309D1EB839}" presName="linearProcess" presStyleCnt="0"/>
      <dgm:spPr/>
    </dgm:pt>
    <dgm:pt modelId="{ECE70FE8-27CF-44AF-845C-15800825F72A}" type="pres">
      <dgm:prSet presAssocID="{F8CE7B80-0191-4194-AA6F-76BF3F85E81D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F1DACB-E21C-4125-81B8-0F3A6FFD3A32}" type="pres">
      <dgm:prSet presAssocID="{9F58143A-36E3-4A8C-9CA4-997ED11F052F}" presName="sibTrans" presStyleCnt="0"/>
      <dgm:spPr/>
    </dgm:pt>
    <dgm:pt modelId="{F98CA608-0EBF-4387-998F-C38315ADB15A}" type="pres">
      <dgm:prSet presAssocID="{A8619569-849E-456F-B133-2B52080F5698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9CCF53-2936-49E9-ADD5-5D24783768ED}" type="pres">
      <dgm:prSet presAssocID="{81BDC3BA-5092-4601-9CA8-255D8E310162}" presName="sibTrans" presStyleCnt="0"/>
      <dgm:spPr/>
    </dgm:pt>
    <dgm:pt modelId="{AE549FDF-6651-4F1A-81B0-632CD938030A}" type="pres">
      <dgm:prSet presAssocID="{13F17608-4BDB-4DF1-977F-7E534893EE27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41BAD2F-9B77-4DC7-93DF-5C1A81A75D6D}" srcId="{486A049E-5AF2-4BC6-B8FC-18309D1EB839}" destId="{F8CE7B80-0191-4194-AA6F-76BF3F85E81D}" srcOrd="0" destOrd="0" parTransId="{163A98A2-B418-48C7-9DA6-41BE2B962A81}" sibTransId="{9F58143A-36E3-4A8C-9CA4-997ED11F052F}"/>
    <dgm:cxn modelId="{C53F1E20-8EF0-48F4-90CB-0E5AFA43167D}" type="presOf" srcId="{F8CE7B80-0191-4194-AA6F-76BF3F85E81D}" destId="{ECE70FE8-27CF-44AF-845C-15800825F72A}" srcOrd="0" destOrd="0" presId="urn:microsoft.com/office/officeart/2005/8/layout/hProcess9"/>
    <dgm:cxn modelId="{8AE62436-7794-4D39-B88D-00BD37C80154}" type="presOf" srcId="{13F17608-4BDB-4DF1-977F-7E534893EE27}" destId="{AE549FDF-6651-4F1A-81B0-632CD938030A}" srcOrd="0" destOrd="0" presId="urn:microsoft.com/office/officeart/2005/8/layout/hProcess9"/>
    <dgm:cxn modelId="{5D10F33C-693E-47AA-A1E5-1D51358A3A7C}" srcId="{486A049E-5AF2-4BC6-B8FC-18309D1EB839}" destId="{13F17608-4BDB-4DF1-977F-7E534893EE27}" srcOrd="2" destOrd="0" parTransId="{AF323D59-E62B-4114-AFB9-793472752681}" sibTransId="{2A874FB2-B501-40D7-BCD0-EB9C2AA1EA4C}"/>
    <dgm:cxn modelId="{99F57202-86F1-41D8-B2D0-C089739D0148}" type="presOf" srcId="{A8619569-849E-456F-B133-2B52080F5698}" destId="{F98CA608-0EBF-4387-998F-C38315ADB15A}" srcOrd="0" destOrd="0" presId="urn:microsoft.com/office/officeart/2005/8/layout/hProcess9"/>
    <dgm:cxn modelId="{FD87209A-4182-4F9E-89DB-F42C552D1C4E}" srcId="{486A049E-5AF2-4BC6-B8FC-18309D1EB839}" destId="{A8619569-849E-456F-B133-2B52080F5698}" srcOrd="1" destOrd="0" parTransId="{CCA29055-847C-43D3-B008-9D0C1F172A9C}" sibTransId="{81BDC3BA-5092-4601-9CA8-255D8E310162}"/>
    <dgm:cxn modelId="{91B44C1A-FA01-4387-9625-CD2FA96980F9}" type="presOf" srcId="{486A049E-5AF2-4BC6-B8FC-18309D1EB839}" destId="{425A9C0A-03BD-43D1-B807-C342BFE0A26B}" srcOrd="0" destOrd="0" presId="urn:microsoft.com/office/officeart/2005/8/layout/hProcess9"/>
    <dgm:cxn modelId="{F687D1A4-E3DD-49FA-9F1D-52BC65988807}" type="presParOf" srcId="{425A9C0A-03BD-43D1-B807-C342BFE0A26B}" destId="{41F18546-3C9D-4F35-B2DC-C3ABDEC19091}" srcOrd="0" destOrd="0" presId="urn:microsoft.com/office/officeart/2005/8/layout/hProcess9"/>
    <dgm:cxn modelId="{25DA3619-946D-49D4-972C-630FB58D4937}" type="presParOf" srcId="{425A9C0A-03BD-43D1-B807-C342BFE0A26B}" destId="{F27A59A0-2DAD-4455-BA15-98C1467DCFFF}" srcOrd="1" destOrd="0" presId="urn:microsoft.com/office/officeart/2005/8/layout/hProcess9"/>
    <dgm:cxn modelId="{7FD58C32-70C2-4D22-86B0-F4FB7E33E99D}" type="presParOf" srcId="{F27A59A0-2DAD-4455-BA15-98C1467DCFFF}" destId="{ECE70FE8-27CF-44AF-845C-15800825F72A}" srcOrd="0" destOrd="0" presId="urn:microsoft.com/office/officeart/2005/8/layout/hProcess9"/>
    <dgm:cxn modelId="{3DAD322C-5A10-4CB9-91E4-30438BF88D61}" type="presParOf" srcId="{F27A59A0-2DAD-4455-BA15-98C1467DCFFF}" destId="{BCF1DACB-E21C-4125-81B8-0F3A6FFD3A32}" srcOrd="1" destOrd="0" presId="urn:microsoft.com/office/officeart/2005/8/layout/hProcess9"/>
    <dgm:cxn modelId="{37E0CACC-C3E9-47F6-AAE2-D06A17D75B76}" type="presParOf" srcId="{F27A59A0-2DAD-4455-BA15-98C1467DCFFF}" destId="{F98CA608-0EBF-4387-998F-C38315ADB15A}" srcOrd="2" destOrd="0" presId="urn:microsoft.com/office/officeart/2005/8/layout/hProcess9"/>
    <dgm:cxn modelId="{C5D06770-749A-443A-9C77-0F124397095C}" type="presParOf" srcId="{F27A59A0-2DAD-4455-BA15-98C1467DCFFF}" destId="{2B9CCF53-2936-49E9-ADD5-5D24783768ED}" srcOrd="3" destOrd="0" presId="urn:microsoft.com/office/officeart/2005/8/layout/hProcess9"/>
    <dgm:cxn modelId="{F3044ED3-EC6C-4723-8373-F678E5568DBB}" type="presParOf" srcId="{F27A59A0-2DAD-4455-BA15-98C1467DCFFF}" destId="{AE549FDF-6651-4F1A-81B0-632CD938030A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486A049E-5AF2-4BC6-B8FC-18309D1EB839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13F17608-4BDB-4DF1-977F-7E534893EE27}">
      <dgm:prSet phldrT="[Text]"/>
      <dgm:spPr/>
      <dgm:t>
        <a:bodyPr/>
        <a:lstStyle/>
        <a:p>
          <a:r>
            <a:rPr lang="en-US" dirty="0" smtClean="0"/>
            <a:t>Hindi:</a:t>
          </a:r>
          <a:endParaRPr lang="en-US" dirty="0"/>
        </a:p>
      </dgm:t>
    </dgm:pt>
    <dgm:pt modelId="{AF323D59-E62B-4114-AFB9-793472752681}" type="parTrans" cxnId="{5D10F33C-693E-47AA-A1E5-1D51358A3A7C}">
      <dgm:prSet/>
      <dgm:spPr/>
      <dgm:t>
        <a:bodyPr/>
        <a:lstStyle/>
        <a:p>
          <a:endParaRPr lang="en-US"/>
        </a:p>
      </dgm:t>
    </dgm:pt>
    <dgm:pt modelId="{2A874FB2-B501-40D7-BCD0-EB9C2AA1EA4C}" type="sibTrans" cxnId="{5D10F33C-693E-47AA-A1E5-1D51358A3A7C}">
      <dgm:prSet/>
      <dgm:spPr/>
      <dgm:t>
        <a:bodyPr/>
        <a:lstStyle/>
        <a:p>
          <a:endParaRPr lang="en-US"/>
        </a:p>
      </dgm:t>
    </dgm:pt>
    <dgm:pt modelId="{305A74BD-420E-4A56-B83F-92009D4102F6}">
      <dgm:prSet phldrT="[Text]"/>
      <dgm:spPr/>
      <dgm:t>
        <a:bodyPr/>
        <a:lstStyle/>
        <a:p>
          <a:r>
            <a:rPr lang="en-US" dirty="0" smtClean="0"/>
            <a:t>Debt (Loan)!!</a:t>
          </a:r>
          <a:endParaRPr lang="en-US" dirty="0"/>
        </a:p>
      </dgm:t>
    </dgm:pt>
    <dgm:pt modelId="{8DC0528F-5462-40D6-8753-2095608CAC5B}" type="parTrans" cxnId="{90995AB2-C1D5-4F75-BA62-F2FAE9760838}">
      <dgm:prSet/>
      <dgm:spPr/>
      <dgm:t>
        <a:bodyPr/>
        <a:lstStyle/>
        <a:p>
          <a:endParaRPr lang="en-US"/>
        </a:p>
      </dgm:t>
    </dgm:pt>
    <dgm:pt modelId="{79E5AF12-EC01-4466-BE93-543037B6D6CD}" type="sibTrans" cxnId="{90995AB2-C1D5-4F75-BA62-F2FAE9760838}">
      <dgm:prSet/>
      <dgm:spPr/>
      <dgm:t>
        <a:bodyPr/>
        <a:lstStyle/>
        <a:p>
          <a:endParaRPr lang="en-US"/>
        </a:p>
      </dgm:t>
    </dgm:pt>
    <dgm:pt modelId="{A7147D55-6097-4338-AD5A-3EFB67CE0701}">
      <dgm:prSet phldrT="[Text]"/>
      <dgm:spPr/>
      <dgm:t>
        <a:bodyPr/>
        <a:lstStyle/>
        <a:p>
          <a:r>
            <a:rPr lang="en-US" smtClean="0"/>
            <a:t>Equity </a:t>
          </a:r>
          <a:r>
            <a:rPr lang="en-US" dirty="0" smtClean="0"/>
            <a:t>(Shares)</a:t>
          </a:r>
          <a:endParaRPr lang="en-US" dirty="0"/>
        </a:p>
      </dgm:t>
    </dgm:pt>
    <dgm:pt modelId="{9DC54747-BE2E-4923-9F23-0B9FE137606B}" type="parTrans" cxnId="{9F92E0A0-6B84-4377-9C2A-7F2C4C5C8481}">
      <dgm:prSet/>
      <dgm:spPr/>
      <dgm:t>
        <a:bodyPr/>
        <a:lstStyle/>
        <a:p>
          <a:endParaRPr lang="en-US"/>
        </a:p>
      </dgm:t>
    </dgm:pt>
    <dgm:pt modelId="{6644FB1A-AD81-416A-A16D-FEB5AB4A5CEC}" type="sibTrans" cxnId="{9F92E0A0-6B84-4377-9C2A-7F2C4C5C8481}">
      <dgm:prSet/>
      <dgm:spPr/>
      <dgm:t>
        <a:bodyPr/>
        <a:lstStyle/>
        <a:p>
          <a:endParaRPr lang="en-US"/>
        </a:p>
      </dgm:t>
    </dgm:pt>
    <dgm:pt modelId="{425A9C0A-03BD-43D1-B807-C342BFE0A26B}" type="pres">
      <dgm:prSet presAssocID="{486A049E-5AF2-4BC6-B8FC-18309D1EB839}" presName="CompostProcess" presStyleCnt="0">
        <dgm:presLayoutVars>
          <dgm:dir/>
          <dgm:resizeHandles val="exact"/>
        </dgm:presLayoutVars>
      </dgm:prSet>
      <dgm:spPr/>
    </dgm:pt>
    <dgm:pt modelId="{41F18546-3C9D-4F35-B2DC-C3ABDEC19091}" type="pres">
      <dgm:prSet presAssocID="{486A049E-5AF2-4BC6-B8FC-18309D1EB839}" presName="arrow" presStyleLbl="bgShp" presStyleIdx="0" presStyleCnt="1" custLinFactY="46392" custLinFactNeighborX="-25322" custLinFactNeighborY="100000"/>
      <dgm:spPr/>
    </dgm:pt>
    <dgm:pt modelId="{F27A59A0-2DAD-4455-BA15-98C1467DCFFF}" type="pres">
      <dgm:prSet presAssocID="{486A049E-5AF2-4BC6-B8FC-18309D1EB839}" presName="linearProcess" presStyleCnt="0"/>
      <dgm:spPr/>
    </dgm:pt>
    <dgm:pt modelId="{AE549FDF-6651-4F1A-81B0-632CD938030A}" type="pres">
      <dgm:prSet presAssocID="{13F17608-4BDB-4DF1-977F-7E534893EE27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F9374B-8A31-486F-8BC0-423135C730F2}" type="pres">
      <dgm:prSet presAssocID="{2A874FB2-B501-40D7-BCD0-EB9C2AA1EA4C}" presName="sibTrans" presStyleCnt="0"/>
      <dgm:spPr/>
    </dgm:pt>
    <dgm:pt modelId="{78FBA221-2B81-4E30-BB8E-843E9FDD3C78}" type="pres">
      <dgm:prSet presAssocID="{A7147D55-6097-4338-AD5A-3EFB67CE0701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B0BE43-EAE3-4143-87E6-42AC5E9F74C3}" type="pres">
      <dgm:prSet presAssocID="{6644FB1A-AD81-416A-A16D-FEB5AB4A5CEC}" presName="sibTrans" presStyleCnt="0"/>
      <dgm:spPr/>
    </dgm:pt>
    <dgm:pt modelId="{FB176914-297E-4466-9C3E-57FF4FF783D5}" type="pres">
      <dgm:prSet presAssocID="{305A74BD-420E-4A56-B83F-92009D4102F6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D10F33C-693E-47AA-A1E5-1D51358A3A7C}" srcId="{486A049E-5AF2-4BC6-B8FC-18309D1EB839}" destId="{13F17608-4BDB-4DF1-977F-7E534893EE27}" srcOrd="0" destOrd="0" parTransId="{AF323D59-E62B-4114-AFB9-793472752681}" sibTransId="{2A874FB2-B501-40D7-BCD0-EB9C2AA1EA4C}"/>
    <dgm:cxn modelId="{8AE62436-7794-4D39-B88D-00BD37C80154}" type="presOf" srcId="{13F17608-4BDB-4DF1-977F-7E534893EE27}" destId="{AE549FDF-6651-4F1A-81B0-632CD938030A}" srcOrd="0" destOrd="0" presId="urn:microsoft.com/office/officeart/2005/8/layout/hProcess9"/>
    <dgm:cxn modelId="{9F92E0A0-6B84-4377-9C2A-7F2C4C5C8481}" srcId="{486A049E-5AF2-4BC6-B8FC-18309D1EB839}" destId="{A7147D55-6097-4338-AD5A-3EFB67CE0701}" srcOrd="1" destOrd="0" parTransId="{9DC54747-BE2E-4923-9F23-0B9FE137606B}" sibTransId="{6644FB1A-AD81-416A-A16D-FEB5AB4A5CEC}"/>
    <dgm:cxn modelId="{222AC73E-AEAC-4933-99B9-A41079460836}" type="presOf" srcId="{305A74BD-420E-4A56-B83F-92009D4102F6}" destId="{FB176914-297E-4466-9C3E-57FF4FF783D5}" srcOrd="0" destOrd="0" presId="urn:microsoft.com/office/officeart/2005/8/layout/hProcess9"/>
    <dgm:cxn modelId="{90995AB2-C1D5-4F75-BA62-F2FAE9760838}" srcId="{486A049E-5AF2-4BC6-B8FC-18309D1EB839}" destId="{305A74BD-420E-4A56-B83F-92009D4102F6}" srcOrd="2" destOrd="0" parTransId="{8DC0528F-5462-40D6-8753-2095608CAC5B}" sibTransId="{79E5AF12-EC01-4466-BE93-543037B6D6CD}"/>
    <dgm:cxn modelId="{D51486FF-2607-412A-9BBE-CA480C32BF57}" type="presOf" srcId="{A7147D55-6097-4338-AD5A-3EFB67CE0701}" destId="{78FBA221-2B81-4E30-BB8E-843E9FDD3C78}" srcOrd="0" destOrd="0" presId="urn:microsoft.com/office/officeart/2005/8/layout/hProcess9"/>
    <dgm:cxn modelId="{91B44C1A-FA01-4387-9625-CD2FA96980F9}" type="presOf" srcId="{486A049E-5AF2-4BC6-B8FC-18309D1EB839}" destId="{425A9C0A-03BD-43D1-B807-C342BFE0A26B}" srcOrd="0" destOrd="0" presId="urn:microsoft.com/office/officeart/2005/8/layout/hProcess9"/>
    <dgm:cxn modelId="{F687D1A4-E3DD-49FA-9F1D-52BC65988807}" type="presParOf" srcId="{425A9C0A-03BD-43D1-B807-C342BFE0A26B}" destId="{41F18546-3C9D-4F35-B2DC-C3ABDEC19091}" srcOrd="0" destOrd="0" presId="urn:microsoft.com/office/officeart/2005/8/layout/hProcess9"/>
    <dgm:cxn modelId="{25DA3619-946D-49D4-972C-630FB58D4937}" type="presParOf" srcId="{425A9C0A-03BD-43D1-B807-C342BFE0A26B}" destId="{F27A59A0-2DAD-4455-BA15-98C1467DCFFF}" srcOrd="1" destOrd="0" presId="urn:microsoft.com/office/officeart/2005/8/layout/hProcess9"/>
    <dgm:cxn modelId="{F3044ED3-EC6C-4723-8373-F678E5568DBB}" type="presParOf" srcId="{F27A59A0-2DAD-4455-BA15-98C1467DCFFF}" destId="{AE549FDF-6651-4F1A-81B0-632CD938030A}" srcOrd="0" destOrd="0" presId="urn:microsoft.com/office/officeart/2005/8/layout/hProcess9"/>
    <dgm:cxn modelId="{EE69C725-353C-4F3C-8040-C1FBDE19C7AC}" type="presParOf" srcId="{F27A59A0-2DAD-4455-BA15-98C1467DCFFF}" destId="{5EF9374B-8A31-486F-8BC0-423135C730F2}" srcOrd="1" destOrd="0" presId="urn:microsoft.com/office/officeart/2005/8/layout/hProcess9"/>
    <dgm:cxn modelId="{8A3AB395-8B8C-43B3-8822-D678B58D5A1D}" type="presParOf" srcId="{F27A59A0-2DAD-4455-BA15-98C1467DCFFF}" destId="{78FBA221-2B81-4E30-BB8E-843E9FDD3C78}" srcOrd="2" destOrd="0" presId="urn:microsoft.com/office/officeart/2005/8/layout/hProcess9"/>
    <dgm:cxn modelId="{8160A037-2A1D-4F90-982F-BE9636F92AA3}" type="presParOf" srcId="{F27A59A0-2DAD-4455-BA15-98C1467DCFFF}" destId="{21B0BE43-EAE3-4143-87E6-42AC5E9F74C3}" srcOrd="3" destOrd="0" presId="urn:microsoft.com/office/officeart/2005/8/layout/hProcess9"/>
    <dgm:cxn modelId="{1BE6DC5A-1AB1-44C2-A77B-D1B982316F3B}" type="presParOf" srcId="{F27A59A0-2DAD-4455-BA15-98C1467DCFFF}" destId="{FB176914-297E-4466-9C3E-57FF4FF783D5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59D23E-A152-45E5-8160-3318AD832285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1B8CA7-AEFC-4979-BF0D-1ED1144DED36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7030A0">
            <a:alpha val="50000"/>
          </a:srgbClr>
        </a:solidFill>
        <a:ln>
          <a:noFill/>
        </a:ln>
      </dgm:spPr>
      <dgm:t>
        <a:bodyPr/>
        <a:lstStyle/>
        <a:p>
          <a:r>
            <a:rPr lang="en-US" strike="sng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Money Evolution</a:t>
          </a:r>
          <a:endParaRPr lang="en-US" strike="sng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F5D8606-3E38-43A3-896C-1C46D094E45E}" type="parTrans" cxnId="{4BB4A555-E052-4824-97CD-B31F451A86EF}">
      <dgm:prSet/>
      <dgm:spPr/>
      <dgm:t>
        <a:bodyPr/>
        <a:lstStyle/>
        <a:p>
          <a:endParaRPr lang="en-US"/>
        </a:p>
      </dgm:t>
    </dgm:pt>
    <dgm:pt modelId="{23FA0DD3-132A-42C9-82F7-46B7CD695364}" type="sibTrans" cxnId="{4BB4A555-E052-4824-97CD-B31F451A86EF}">
      <dgm:prSet/>
      <dgm:spPr/>
      <dgm:t>
        <a:bodyPr/>
        <a:lstStyle/>
        <a:p>
          <a:endParaRPr lang="en-US"/>
        </a:p>
      </dgm:t>
    </dgm:pt>
    <dgm:pt modelId="{BBB5E381-01B2-4D7C-B69F-044F2513F6A6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7030A0">
            <a:alpha val="50000"/>
          </a:srgbClr>
        </a:solidFill>
        <a:ln>
          <a:noFill/>
        </a:ln>
      </dgm:spPr>
      <dgm:t>
        <a:bodyPr/>
        <a:lstStyle/>
        <a:p>
          <a:r>
            <a:rPr lang="en-US" strike="sng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Monetary Policy</a:t>
          </a:r>
          <a:endParaRPr lang="en-US" strike="sng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E815664-B154-48A4-939F-C643ED50B3A1}" type="parTrans" cxnId="{A1B10D16-3BBC-4C47-A557-C6F15D70A4CB}">
      <dgm:prSet/>
      <dgm:spPr/>
      <dgm:t>
        <a:bodyPr/>
        <a:lstStyle/>
        <a:p>
          <a:endParaRPr lang="en-US"/>
        </a:p>
      </dgm:t>
    </dgm:pt>
    <dgm:pt modelId="{54F44AE2-0DE2-4EB2-AF00-DC5E8E29D507}" type="sibTrans" cxnId="{A1B10D16-3BBC-4C47-A557-C6F15D70A4CB}">
      <dgm:prSet/>
      <dgm:spPr/>
      <dgm:t>
        <a:bodyPr/>
        <a:lstStyle/>
        <a:p>
          <a:endParaRPr lang="en-US"/>
        </a:p>
      </dgm:t>
    </dgm:pt>
    <dgm:pt modelId="{2DABF679-0181-4AB8-8D1E-7DEABC693D0C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7030A0">
            <a:alpha val="50000"/>
          </a:srgbClr>
        </a:solidFill>
        <a:ln>
          <a:noFill/>
        </a:ln>
      </dgm:spPr>
      <dgm:t>
        <a:bodyPr/>
        <a:lstStyle/>
        <a:p>
          <a:r>
            <a:rPr lang="en-US" strike="no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Evolution &amp; Classification of FI</a:t>
          </a:r>
          <a:endParaRPr lang="en-US" strike="no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1A80FD3-5614-4003-83B9-0139674C5F0A}" type="parTrans" cxnId="{6227F2BD-E7B4-4149-8C1B-BDE383948EE0}">
      <dgm:prSet/>
      <dgm:spPr/>
      <dgm:t>
        <a:bodyPr/>
        <a:lstStyle/>
        <a:p>
          <a:endParaRPr lang="en-US"/>
        </a:p>
      </dgm:t>
    </dgm:pt>
    <dgm:pt modelId="{737AE529-5CE8-4378-B252-54CF9FF16ABD}" type="sibTrans" cxnId="{6227F2BD-E7B4-4149-8C1B-BDE383948EE0}">
      <dgm:prSet/>
      <dgm:spPr/>
      <dgm:t>
        <a:bodyPr/>
        <a:lstStyle/>
        <a:p>
          <a:endParaRPr lang="en-US"/>
        </a:p>
      </dgm:t>
    </dgm:pt>
    <dgm:pt modelId="{5FCEDFCF-F901-4AFB-9E30-18E62F82DEC8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7030A0">
            <a:alpha val="50000"/>
          </a:srgbClr>
        </a:solidFill>
        <a:ln>
          <a:noFill/>
        </a:ln>
      </dgm:spPr>
      <dgm:t>
        <a:bodyPr/>
        <a:lstStyle/>
        <a:p>
          <a:r>
            <a:rPr lang="en-US" strike="sng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Digital Payment</a:t>
          </a:r>
          <a:endParaRPr lang="en-US" strike="sng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2C182D-6697-4E09-86A1-EBCDE9CBD13C}" type="parTrans" cxnId="{E24D1A9A-E0E0-48D3-B4F1-ABF9A9EA55AA}">
      <dgm:prSet/>
      <dgm:spPr/>
      <dgm:t>
        <a:bodyPr/>
        <a:lstStyle/>
        <a:p>
          <a:endParaRPr lang="en-US"/>
        </a:p>
      </dgm:t>
    </dgm:pt>
    <dgm:pt modelId="{F211A8D7-CE95-4735-8B08-FF85BF94C29A}" type="sibTrans" cxnId="{E24D1A9A-E0E0-48D3-B4F1-ABF9A9EA55AA}">
      <dgm:prSet/>
      <dgm:spPr/>
      <dgm:t>
        <a:bodyPr/>
        <a:lstStyle/>
        <a:p>
          <a:endParaRPr lang="en-US"/>
        </a:p>
      </dgm:t>
    </dgm:pt>
    <dgm:pt modelId="{A583CF11-127D-4D3B-82B6-B5D4EF6C9933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FFFF00">
            <a:alpha val="50000"/>
          </a:srgbClr>
        </a:solidFill>
        <a:ln>
          <a:noFill/>
        </a:ln>
      </dgm:spPr>
      <dgm:t>
        <a:bodyPr/>
        <a:lstStyle/>
        <a:p>
          <a:r>
            <a:rPr lang="en-US" strike="sng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BASEL</a:t>
          </a: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NPA, TBS, Bad Bank-PARA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EBC082F-AEB1-4612-B675-4467F3A6EF6B}" type="parTrans" cxnId="{5D7BE7E8-A17C-4B3A-B8EB-DEC0189834F3}">
      <dgm:prSet/>
      <dgm:spPr/>
      <dgm:t>
        <a:bodyPr/>
        <a:lstStyle/>
        <a:p>
          <a:endParaRPr lang="en-US"/>
        </a:p>
      </dgm:t>
    </dgm:pt>
    <dgm:pt modelId="{75AA3B0D-4BCB-4414-AE6D-100489BF04B5}" type="sibTrans" cxnId="{5D7BE7E8-A17C-4B3A-B8EB-DEC0189834F3}">
      <dgm:prSet/>
      <dgm:spPr/>
      <dgm:t>
        <a:bodyPr/>
        <a:lstStyle/>
        <a:p>
          <a:endParaRPr lang="en-US"/>
        </a:p>
      </dgm:t>
    </dgm:pt>
    <dgm:pt modelId="{8D92C414-927E-46AB-ABEF-B275A60299B4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Finance, Insurance &amp; Fin.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EC9BEA1-64A4-4B64-8A30-684E346E65DF}" type="parTrans" cxnId="{9FC88DF8-9EB5-40D1-8FF0-3E5A132B62D3}">
      <dgm:prSet/>
      <dgm:spPr/>
      <dgm:t>
        <a:bodyPr/>
        <a:lstStyle/>
        <a:p>
          <a:endParaRPr lang="en-US"/>
        </a:p>
      </dgm:t>
    </dgm:pt>
    <dgm:pt modelId="{A3A190CE-AC21-4DBA-B968-848D747144C8}" type="sibTrans" cxnId="{9FC88DF8-9EB5-40D1-8FF0-3E5A132B62D3}">
      <dgm:prSet/>
      <dgm:spPr/>
      <dgm:t>
        <a:bodyPr/>
        <a:lstStyle/>
        <a:p>
          <a:endParaRPr lang="en-US"/>
        </a:p>
      </dgm:t>
    </dgm:pt>
    <dgm:pt modelId="{82EC193F-5F63-43AC-880B-806020AD7D89}" type="pres">
      <dgm:prSet presAssocID="{5359D23E-A152-45E5-8160-3318AD83228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7441E09-715F-413C-A653-3C6C43AC2629}" type="pres">
      <dgm:prSet presAssocID="{CD1B8CA7-AEFC-4979-BF0D-1ED1144DED36}" presName="compNode" presStyleCnt="0"/>
      <dgm:spPr/>
    </dgm:pt>
    <dgm:pt modelId="{4667B655-46F1-4EA9-98D5-1D07FC5C3175}" type="pres">
      <dgm:prSet presAssocID="{CD1B8CA7-AEFC-4979-BF0D-1ED1144DED36}" presName="pictRect" presStyleLbl="node1" presStyleIdx="0" presStyleCnt="6" custScaleX="86660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89B36AA-5D2C-4648-9B98-DFE2A4D47A4E}" type="pres">
      <dgm:prSet presAssocID="{CD1B8CA7-AEFC-4979-BF0D-1ED1144DED36}" presName="textRect" presStyleLbl="revTx" presStyleIdx="0" presStyleCnt="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BC766D8F-2A17-4130-BB15-C5B8760E5160}" type="pres">
      <dgm:prSet presAssocID="{23FA0DD3-132A-42C9-82F7-46B7CD695364}" presName="sibTrans" presStyleLbl="sibTrans2D1" presStyleIdx="0" presStyleCnt="0"/>
      <dgm:spPr/>
      <dgm:t>
        <a:bodyPr/>
        <a:lstStyle/>
        <a:p>
          <a:endParaRPr lang="en-US"/>
        </a:p>
      </dgm:t>
    </dgm:pt>
    <dgm:pt modelId="{FA775C46-C564-47A6-A04D-E5D76ABBA050}" type="pres">
      <dgm:prSet presAssocID="{5FCEDFCF-F901-4AFB-9E30-18E62F82DEC8}" presName="compNode" presStyleCnt="0"/>
      <dgm:spPr/>
    </dgm:pt>
    <dgm:pt modelId="{0F7C5EF1-8BBF-40BC-826C-EB14F06D73BC}" type="pres">
      <dgm:prSet presAssocID="{5FCEDFCF-F901-4AFB-9E30-18E62F82DEC8}" presName="pictRect" presStyleLbl="node1" presStyleIdx="1" presStyleCnt="6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4823E60E-0DE6-495D-AFE2-5CEB2F32188A}" type="pres">
      <dgm:prSet presAssocID="{5FCEDFCF-F901-4AFB-9E30-18E62F82DEC8}" presName="textRect" presStyleLbl="revTx" presStyleIdx="1" presStyleCnt="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6D1E908F-31F0-4E06-8CBC-640FB8BD9269}" type="pres">
      <dgm:prSet presAssocID="{F211A8D7-CE95-4735-8B08-FF85BF94C29A}" presName="sibTrans" presStyleLbl="sibTrans2D1" presStyleIdx="0" presStyleCnt="0"/>
      <dgm:spPr/>
      <dgm:t>
        <a:bodyPr/>
        <a:lstStyle/>
        <a:p>
          <a:endParaRPr lang="en-US"/>
        </a:p>
      </dgm:t>
    </dgm:pt>
    <dgm:pt modelId="{3B7FEB01-2CCA-4034-A242-B9D1D1AA7401}" type="pres">
      <dgm:prSet presAssocID="{BBB5E381-01B2-4D7C-B69F-044F2513F6A6}" presName="compNode" presStyleCnt="0"/>
      <dgm:spPr/>
    </dgm:pt>
    <dgm:pt modelId="{07DDBC57-415A-4F60-AFC2-A42076CF9382}" type="pres">
      <dgm:prSet presAssocID="{BBB5E381-01B2-4D7C-B69F-044F2513F6A6}" presName="pictRect" presStyleLbl="node1" presStyleIdx="2" presStyleCnt="6" custScaleX="74174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201F1CD-52A3-4F68-8D70-8170110DEF43}" type="pres">
      <dgm:prSet presAssocID="{BBB5E381-01B2-4D7C-B69F-044F2513F6A6}" presName="textRect" presStyleLbl="revTx" presStyleIdx="2" presStyleCnt="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A3164E59-59F6-485D-8954-BD1A64B33871}" type="pres">
      <dgm:prSet presAssocID="{54F44AE2-0DE2-4EB2-AF00-DC5E8E29D50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6FE6503-4CDE-4427-8A17-86F4CFF374B9}" type="pres">
      <dgm:prSet presAssocID="{A583CF11-127D-4D3B-82B6-B5D4EF6C9933}" presName="compNode" presStyleCnt="0"/>
      <dgm:spPr/>
    </dgm:pt>
    <dgm:pt modelId="{64F4DF12-9562-47D4-984C-9B7E24B872BD}" type="pres">
      <dgm:prSet presAssocID="{A583CF11-127D-4D3B-82B6-B5D4EF6C9933}" presName="pictRect" presStyleLbl="node1" presStyleIdx="3" presStyleCnt="6" custScaleX="79137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73F7330-6A5F-44DB-8908-DAB617FAA5F8}" type="pres">
      <dgm:prSet presAssocID="{A583CF11-127D-4D3B-82B6-B5D4EF6C9933}" presName="textRect" presStyleLbl="revTx" presStyleIdx="3" presStyleCnt="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6D727221-7C43-4510-A370-CE96AE12F246}" type="pres">
      <dgm:prSet presAssocID="{75AA3B0D-4BCB-4414-AE6D-100489BF04B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2ADB1C92-E50E-4916-A8B5-71932E24838D}" type="pres">
      <dgm:prSet presAssocID="{2DABF679-0181-4AB8-8D1E-7DEABC693D0C}" presName="compNode" presStyleCnt="0"/>
      <dgm:spPr/>
    </dgm:pt>
    <dgm:pt modelId="{E9AD7484-BD02-4269-A920-4B824EE57709}" type="pres">
      <dgm:prSet presAssocID="{2DABF679-0181-4AB8-8D1E-7DEABC693D0C}" presName="pictRect" presStyleLbl="node1" presStyleIdx="4" presStyleCnt="6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91A2F4A-61BE-49A5-A009-3E78021C4D88}" type="pres">
      <dgm:prSet presAssocID="{2DABF679-0181-4AB8-8D1E-7DEABC693D0C}" presName="textRect" presStyleLbl="revTx" presStyleIdx="4" presStyleCnt="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76B1EE90-A715-4A26-80CD-65B608B4371B}" type="pres">
      <dgm:prSet presAssocID="{737AE529-5CE8-4378-B252-54CF9FF16AB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CAB68ED2-241B-4FFD-8B67-E8F89898F187}" type="pres">
      <dgm:prSet presAssocID="{8D92C414-927E-46AB-ABEF-B275A60299B4}" presName="compNode" presStyleCnt="0"/>
      <dgm:spPr/>
    </dgm:pt>
    <dgm:pt modelId="{A97CDFE8-4A75-42DC-BC75-951FFB7FF46E}" type="pres">
      <dgm:prSet presAssocID="{8D92C414-927E-46AB-ABEF-B275A60299B4}" presName="pictRect" presStyleLbl="node1" presStyleIdx="5" presStyleCnt="6"/>
      <dgm:spPr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CD446ED-856B-4D82-A8F5-6018C0B90C9E}" type="pres">
      <dgm:prSet presAssocID="{8D92C414-927E-46AB-ABEF-B275A60299B4}" presName="textRect" presStyleLbl="revTx" presStyleIdx="5" presStyleCnt="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</dgm:ptLst>
  <dgm:cxnLst>
    <dgm:cxn modelId="{4BB4A555-E052-4824-97CD-B31F451A86EF}" srcId="{5359D23E-A152-45E5-8160-3318AD832285}" destId="{CD1B8CA7-AEFC-4979-BF0D-1ED1144DED36}" srcOrd="0" destOrd="0" parTransId="{3F5D8606-3E38-43A3-896C-1C46D094E45E}" sibTransId="{23FA0DD3-132A-42C9-82F7-46B7CD695364}"/>
    <dgm:cxn modelId="{AF199A7E-635A-4569-B450-570C8532DE72}" type="presOf" srcId="{F211A8D7-CE95-4735-8B08-FF85BF94C29A}" destId="{6D1E908F-31F0-4E06-8CBC-640FB8BD9269}" srcOrd="0" destOrd="0" presId="urn:microsoft.com/office/officeart/2005/8/layout/pList1"/>
    <dgm:cxn modelId="{DD4F7402-3A0D-4899-9CDB-BE53F4F118A5}" type="presOf" srcId="{CD1B8CA7-AEFC-4979-BF0D-1ED1144DED36}" destId="{189B36AA-5D2C-4648-9B98-DFE2A4D47A4E}" srcOrd="0" destOrd="0" presId="urn:microsoft.com/office/officeart/2005/8/layout/pList1"/>
    <dgm:cxn modelId="{8B0CAE7C-D6F9-490F-9ED8-3500884F0BD0}" type="presOf" srcId="{2DABF679-0181-4AB8-8D1E-7DEABC693D0C}" destId="{591A2F4A-61BE-49A5-A009-3E78021C4D88}" srcOrd="0" destOrd="0" presId="urn:microsoft.com/office/officeart/2005/8/layout/pList1"/>
    <dgm:cxn modelId="{A1B10D16-3BBC-4C47-A557-C6F15D70A4CB}" srcId="{5359D23E-A152-45E5-8160-3318AD832285}" destId="{BBB5E381-01B2-4D7C-B69F-044F2513F6A6}" srcOrd="2" destOrd="0" parTransId="{6E815664-B154-48A4-939F-C643ED50B3A1}" sibTransId="{54F44AE2-0DE2-4EB2-AF00-DC5E8E29D507}"/>
    <dgm:cxn modelId="{39706D3F-738E-4BBE-9BC3-B634F3B44C96}" type="presOf" srcId="{BBB5E381-01B2-4D7C-B69F-044F2513F6A6}" destId="{7201F1CD-52A3-4F68-8D70-8170110DEF43}" srcOrd="0" destOrd="0" presId="urn:microsoft.com/office/officeart/2005/8/layout/pList1"/>
    <dgm:cxn modelId="{9FC88DF8-9EB5-40D1-8FF0-3E5A132B62D3}" srcId="{5359D23E-A152-45E5-8160-3318AD832285}" destId="{8D92C414-927E-46AB-ABEF-B275A60299B4}" srcOrd="5" destOrd="0" parTransId="{AEC9BEA1-64A4-4B64-8A30-684E346E65DF}" sibTransId="{A3A190CE-AC21-4DBA-B968-848D747144C8}"/>
    <dgm:cxn modelId="{C2E7FFB7-5015-4747-A00E-CCBE6F5A190D}" type="presOf" srcId="{54F44AE2-0DE2-4EB2-AF00-DC5E8E29D507}" destId="{A3164E59-59F6-485D-8954-BD1A64B33871}" srcOrd="0" destOrd="0" presId="urn:microsoft.com/office/officeart/2005/8/layout/pList1"/>
    <dgm:cxn modelId="{A9807660-6742-4F98-AD5A-F6E6E98DA354}" type="presOf" srcId="{23FA0DD3-132A-42C9-82F7-46B7CD695364}" destId="{BC766D8F-2A17-4130-BB15-C5B8760E5160}" srcOrd="0" destOrd="0" presId="urn:microsoft.com/office/officeart/2005/8/layout/pList1"/>
    <dgm:cxn modelId="{99E0F5AF-638D-46DE-9530-05819718168B}" type="presOf" srcId="{5359D23E-A152-45E5-8160-3318AD832285}" destId="{82EC193F-5F63-43AC-880B-806020AD7D89}" srcOrd="0" destOrd="0" presId="urn:microsoft.com/office/officeart/2005/8/layout/pList1"/>
    <dgm:cxn modelId="{5D7BE7E8-A17C-4B3A-B8EB-DEC0189834F3}" srcId="{5359D23E-A152-45E5-8160-3318AD832285}" destId="{A583CF11-127D-4D3B-82B6-B5D4EF6C9933}" srcOrd="3" destOrd="0" parTransId="{8EBC082F-AEB1-4612-B675-4467F3A6EF6B}" sibTransId="{75AA3B0D-4BCB-4414-AE6D-100489BF04B5}"/>
    <dgm:cxn modelId="{D5722D14-74AC-4A80-9553-49A9E5EA6490}" type="presOf" srcId="{737AE529-5CE8-4378-B252-54CF9FF16ABD}" destId="{76B1EE90-A715-4A26-80CD-65B608B4371B}" srcOrd="0" destOrd="0" presId="urn:microsoft.com/office/officeart/2005/8/layout/pList1"/>
    <dgm:cxn modelId="{3A8AB157-FDB9-483B-A2FC-DB8A780C1597}" type="presOf" srcId="{8D92C414-927E-46AB-ABEF-B275A60299B4}" destId="{3CD446ED-856B-4D82-A8F5-6018C0B90C9E}" srcOrd="0" destOrd="0" presId="urn:microsoft.com/office/officeart/2005/8/layout/pList1"/>
    <dgm:cxn modelId="{E24D1A9A-E0E0-48D3-B4F1-ABF9A9EA55AA}" srcId="{5359D23E-A152-45E5-8160-3318AD832285}" destId="{5FCEDFCF-F901-4AFB-9E30-18E62F82DEC8}" srcOrd="1" destOrd="0" parTransId="{7E2C182D-6697-4E09-86A1-EBCDE9CBD13C}" sibTransId="{F211A8D7-CE95-4735-8B08-FF85BF94C29A}"/>
    <dgm:cxn modelId="{2068E956-9DCA-4E97-B184-20EF6D918A91}" type="presOf" srcId="{A583CF11-127D-4D3B-82B6-B5D4EF6C9933}" destId="{973F7330-6A5F-44DB-8908-DAB617FAA5F8}" srcOrd="0" destOrd="0" presId="urn:microsoft.com/office/officeart/2005/8/layout/pList1"/>
    <dgm:cxn modelId="{6227F2BD-E7B4-4149-8C1B-BDE383948EE0}" srcId="{5359D23E-A152-45E5-8160-3318AD832285}" destId="{2DABF679-0181-4AB8-8D1E-7DEABC693D0C}" srcOrd="4" destOrd="0" parTransId="{11A80FD3-5614-4003-83B9-0139674C5F0A}" sibTransId="{737AE529-5CE8-4378-B252-54CF9FF16ABD}"/>
    <dgm:cxn modelId="{91AEFE16-C0FB-44CE-9547-C320097F08BE}" type="presOf" srcId="{75AA3B0D-4BCB-4414-AE6D-100489BF04B5}" destId="{6D727221-7C43-4510-A370-CE96AE12F246}" srcOrd="0" destOrd="0" presId="urn:microsoft.com/office/officeart/2005/8/layout/pList1"/>
    <dgm:cxn modelId="{A23A5885-A303-4EE2-895D-4702DAC88360}" type="presOf" srcId="{5FCEDFCF-F901-4AFB-9E30-18E62F82DEC8}" destId="{4823E60E-0DE6-495D-AFE2-5CEB2F32188A}" srcOrd="0" destOrd="0" presId="urn:microsoft.com/office/officeart/2005/8/layout/pList1"/>
    <dgm:cxn modelId="{A9B9A3FA-DD0C-42EE-9F13-686BA89A41FF}" type="presParOf" srcId="{82EC193F-5F63-43AC-880B-806020AD7D89}" destId="{B7441E09-715F-413C-A653-3C6C43AC2629}" srcOrd="0" destOrd="0" presId="urn:microsoft.com/office/officeart/2005/8/layout/pList1"/>
    <dgm:cxn modelId="{6F5C6C88-715B-4CDD-9441-7876AFD21BFC}" type="presParOf" srcId="{B7441E09-715F-413C-A653-3C6C43AC2629}" destId="{4667B655-46F1-4EA9-98D5-1D07FC5C3175}" srcOrd="0" destOrd="0" presId="urn:microsoft.com/office/officeart/2005/8/layout/pList1"/>
    <dgm:cxn modelId="{5B7DB725-6CCE-4AC1-A34E-6297C7EF8A65}" type="presParOf" srcId="{B7441E09-715F-413C-A653-3C6C43AC2629}" destId="{189B36AA-5D2C-4648-9B98-DFE2A4D47A4E}" srcOrd="1" destOrd="0" presId="urn:microsoft.com/office/officeart/2005/8/layout/pList1"/>
    <dgm:cxn modelId="{06329708-B623-4FC6-9C64-E02C3FFB838D}" type="presParOf" srcId="{82EC193F-5F63-43AC-880B-806020AD7D89}" destId="{BC766D8F-2A17-4130-BB15-C5B8760E5160}" srcOrd="1" destOrd="0" presId="urn:microsoft.com/office/officeart/2005/8/layout/pList1"/>
    <dgm:cxn modelId="{83908C0D-666E-42B9-9C3C-4B44D32CE3C0}" type="presParOf" srcId="{82EC193F-5F63-43AC-880B-806020AD7D89}" destId="{FA775C46-C564-47A6-A04D-E5D76ABBA050}" srcOrd="2" destOrd="0" presId="urn:microsoft.com/office/officeart/2005/8/layout/pList1"/>
    <dgm:cxn modelId="{433622A5-8825-47F5-B818-3AADC87C2004}" type="presParOf" srcId="{FA775C46-C564-47A6-A04D-E5D76ABBA050}" destId="{0F7C5EF1-8BBF-40BC-826C-EB14F06D73BC}" srcOrd="0" destOrd="0" presId="urn:microsoft.com/office/officeart/2005/8/layout/pList1"/>
    <dgm:cxn modelId="{4AE91C9C-67B7-4F90-8225-DD5EFB583915}" type="presParOf" srcId="{FA775C46-C564-47A6-A04D-E5D76ABBA050}" destId="{4823E60E-0DE6-495D-AFE2-5CEB2F32188A}" srcOrd="1" destOrd="0" presId="urn:microsoft.com/office/officeart/2005/8/layout/pList1"/>
    <dgm:cxn modelId="{7C32F4C9-B053-4AC1-926B-CBE9E964625F}" type="presParOf" srcId="{82EC193F-5F63-43AC-880B-806020AD7D89}" destId="{6D1E908F-31F0-4E06-8CBC-640FB8BD9269}" srcOrd="3" destOrd="0" presId="urn:microsoft.com/office/officeart/2005/8/layout/pList1"/>
    <dgm:cxn modelId="{BBCD3B56-DA2A-412A-B67D-9F8D4888861A}" type="presParOf" srcId="{82EC193F-5F63-43AC-880B-806020AD7D89}" destId="{3B7FEB01-2CCA-4034-A242-B9D1D1AA7401}" srcOrd="4" destOrd="0" presId="urn:microsoft.com/office/officeart/2005/8/layout/pList1"/>
    <dgm:cxn modelId="{1C7D6E51-0D5C-4720-A56F-757C990C2734}" type="presParOf" srcId="{3B7FEB01-2CCA-4034-A242-B9D1D1AA7401}" destId="{07DDBC57-415A-4F60-AFC2-A42076CF9382}" srcOrd="0" destOrd="0" presId="urn:microsoft.com/office/officeart/2005/8/layout/pList1"/>
    <dgm:cxn modelId="{1BB48216-528E-42BA-ACDD-89BE3FD891D9}" type="presParOf" srcId="{3B7FEB01-2CCA-4034-A242-B9D1D1AA7401}" destId="{7201F1CD-52A3-4F68-8D70-8170110DEF43}" srcOrd="1" destOrd="0" presId="urn:microsoft.com/office/officeart/2005/8/layout/pList1"/>
    <dgm:cxn modelId="{0328A0A1-BD8F-4F0D-8E6A-43537006576F}" type="presParOf" srcId="{82EC193F-5F63-43AC-880B-806020AD7D89}" destId="{A3164E59-59F6-485D-8954-BD1A64B33871}" srcOrd="5" destOrd="0" presId="urn:microsoft.com/office/officeart/2005/8/layout/pList1"/>
    <dgm:cxn modelId="{7026B868-0764-4763-8E43-7FD2F4C591F8}" type="presParOf" srcId="{82EC193F-5F63-43AC-880B-806020AD7D89}" destId="{96FE6503-4CDE-4427-8A17-86F4CFF374B9}" srcOrd="6" destOrd="0" presId="urn:microsoft.com/office/officeart/2005/8/layout/pList1"/>
    <dgm:cxn modelId="{F4D9E41E-4DA1-4594-84EE-FEA6B6B487B0}" type="presParOf" srcId="{96FE6503-4CDE-4427-8A17-86F4CFF374B9}" destId="{64F4DF12-9562-47D4-984C-9B7E24B872BD}" srcOrd="0" destOrd="0" presId="urn:microsoft.com/office/officeart/2005/8/layout/pList1"/>
    <dgm:cxn modelId="{83D818EF-E783-4896-B743-32C5E07C542E}" type="presParOf" srcId="{96FE6503-4CDE-4427-8A17-86F4CFF374B9}" destId="{973F7330-6A5F-44DB-8908-DAB617FAA5F8}" srcOrd="1" destOrd="0" presId="urn:microsoft.com/office/officeart/2005/8/layout/pList1"/>
    <dgm:cxn modelId="{2DB4CDA3-4B38-448A-B887-24AEE74EEB71}" type="presParOf" srcId="{82EC193F-5F63-43AC-880B-806020AD7D89}" destId="{6D727221-7C43-4510-A370-CE96AE12F246}" srcOrd="7" destOrd="0" presId="urn:microsoft.com/office/officeart/2005/8/layout/pList1"/>
    <dgm:cxn modelId="{CB398C45-9C2F-4397-AF21-1E3A9FC8CFA7}" type="presParOf" srcId="{82EC193F-5F63-43AC-880B-806020AD7D89}" destId="{2ADB1C92-E50E-4916-A8B5-71932E24838D}" srcOrd="8" destOrd="0" presId="urn:microsoft.com/office/officeart/2005/8/layout/pList1"/>
    <dgm:cxn modelId="{C9BD3FF0-A405-46C8-8DD4-BBD41746F796}" type="presParOf" srcId="{2ADB1C92-E50E-4916-A8B5-71932E24838D}" destId="{E9AD7484-BD02-4269-A920-4B824EE57709}" srcOrd="0" destOrd="0" presId="urn:microsoft.com/office/officeart/2005/8/layout/pList1"/>
    <dgm:cxn modelId="{AF68AB4A-CA33-44BA-9A6D-6DD0149A5AD1}" type="presParOf" srcId="{2ADB1C92-E50E-4916-A8B5-71932E24838D}" destId="{591A2F4A-61BE-49A5-A009-3E78021C4D88}" srcOrd="1" destOrd="0" presId="urn:microsoft.com/office/officeart/2005/8/layout/pList1"/>
    <dgm:cxn modelId="{93AA41E2-E3A1-4111-A4AE-2AACAE3C10FD}" type="presParOf" srcId="{82EC193F-5F63-43AC-880B-806020AD7D89}" destId="{76B1EE90-A715-4A26-80CD-65B608B4371B}" srcOrd="9" destOrd="0" presId="urn:microsoft.com/office/officeart/2005/8/layout/pList1"/>
    <dgm:cxn modelId="{AF87AABA-1B20-4F05-AF21-B7DE62CCA1AF}" type="presParOf" srcId="{82EC193F-5F63-43AC-880B-806020AD7D89}" destId="{CAB68ED2-241B-4FFD-8B67-E8F89898F187}" srcOrd="10" destOrd="0" presId="urn:microsoft.com/office/officeart/2005/8/layout/pList1"/>
    <dgm:cxn modelId="{21DCC550-8E31-49C9-97A6-856436731AB4}" type="presParOf" srcId="{CAB68ED2-241B-4FFD-8B67-E8F89898F187}" destId="{A97CDFE8-4A75-42DC-BC75-951FFB7FF46E}" srcOrd="0" destOrd="0" presId="urn:microsoft.com/office/officeart/2005/8/layout/pList1"/>
    <dgm:cxn modelId="{B10D3B3C-BE29-4500-AFA5-3DB54855F4A2}" type="presParOf" srcId="{CAB68ED2-241B-4FFD-8B67-E8F89898F187}" destId="{3CD446ED-856B-4D82-A8F5-6018C0B90C9E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AAE165A-EC7A-4359-9D15-D8C4C307BF05}" type="doc">
      <dgm:prSet loTypeId="urn:microsoft.com/office/officeart/2005/8/layout/architecture" loCatId="hierarchy" qsTypeId="urn:microsoft.com/office/officeart/2005/8/quickstyle/3d5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C5C6D09C-A7BA-4A57-8411-72F050D1909B}">
      <dgm:prSet phldrT="[Text]"/>
      <dgm:spPr/>
      <dgm:t>
        <a:bodyPr/>
        <a:lstStyle/>
        <a:p>
          <a:r>
            <a:rPr lang="en-US" dirty="0" smtClean="0"/>
            <a:t>Capital</a:t>
          </a:r>
          <a:endParaRPr lang="en-US" dirty="0"/>
        </a:p>
      </dgm:t>
    </dgm:pt>
    <dgm:pt modelId="{334ECEB0-4AE9-4902-8ED6-A2FD375DCD21}" type="parTrans" cxnId="{B676E039-9F7A-4880-AABB-73BD4E48557F}">
      <dgm:prSet/>
      <dgm:spPr/>
      <dgm:t>
        <a:bodyPr/>
        <a:lstStyle/>
        <a:p>
          <a:endParaRPr lang="en-US"/>
        </a:p>
      </dgm:t>
    </dgm:pt>
    <dgm:pt modelId="{8B12221E-2BB7-4ED4-BDBE-F77146332104}" type="sibTrans" cxnId="{B676E039-9F7A-4880-AABB-73BD4E48557F}">
      <dgm:prSet/>
      <dgm:spPr/>
      <dgm:t>
        <a:bodyPr/>
        <a:lstStyle/>
        <a:p>
          <a:endParaRPr lang="en-US"/>
        </a:p>
      </dgm:t>
    </dgm:pt>
    <dgm:pt modelId="{768A1C64-523B-4794-8ADF-892454A92D5A}">
      <dgm:prSet phldrT="[Text]"/>
      <dgm:spPr/>
      <dgm:t>
        <a:bodyPr/>
        <a:lstStyle/>
        <a:p>
          <a:r>
            <a:rPr lang="en-US" dirty="0" smtClean="0"/>
            <a:t>Equity </a:t>
          </a:r>
          <a:endParaRPr lang="en-US" dirty="0"/>
        </a:p>
      </dgm:t>
    </dgm:pt>
    <dgm:pt modelId="{31F8DD64-3BA2-4853-BBAC-F69DCEEA6F33}" type="parTrans" cxnId="{91BCCB74-BBB2-443C-B119-3FA0E8E89EAC}">
      <dgm:prSet/>
      <dgm:spPr/>
      <dgm:t>
        <a:bodyPr/>
        <a:lstStyle/>
        <a:p>
          <a:endParaRPr lang="en-US"/>
        </a:p>
      </dgm:t>
    </dgm:pt>
    <dgm:pt modelId="{1DEE8676-0A84-4DF1-84D0-87AB7351FA69}" type="sibTrans" cxnId="{91BCCB74-BBB2-443C-B119-3FA0E8E89EAC}">
      <dgm:prSet/>
      <dgm:spPr/>
      <dgm:t>
        <a:bodyPr/>
        <a:lstStyle/>
        <a:p>
          <a:endParaRPr lang="en-US"/>
        </a:p>
      </dgm:t>
    </dgm:pt>
    <dgm:pt modelId="{C6404306-F9F0-4814-804C-1D956AC0825B}">
      <dgm:prSet phldrT="[Text]"/>
      <dgm:spPr/>
      <dgm:t>
        <a:bodyPr/>
        <a:lstStyle/>
        <a:p>
          <a:r>
            <a:rPr lang="en-US" dirty="0" smtClean="0"/>
            <a:t>Ordinary Shares</a:t>
          </a:r>
          <a:endParaRPr lang="en-US" dirty="0"/>
        </a:p>
      </dgm:t>
    </dgm:pt>
    <dgm:pt modelId="{D3C74E42-F680-413D-B85A-3AA860511C4F}" type="parTrans" cxnId="{6143B647-0F93-486E-BF53-0132C9CDDD23}">
      <dgm:prSet/>
      <dgm:spPr/>
      <dgm:t>
        <a:bodyPr/>
        <a:lstStyle/>
        <a:p>
          <a:endParaRPr lang="en-US"/>
        </a:p>
      </dgm:t>
    </dgm:pt>
    <dgm:pt modelId="{D8CC21C6-31CA-475D-8E03-65BE7ECBB937}" type="sibTrans" cxnId="{6143B647-0F93-486E-BF53-0132C9CDDD23}">
      <dgm:prSet/>
      <dgm:spPr/>
      <dgm:t>
        <a:bodyPr/>
        <a:lstStyle/>
        <a:p>
          <a:endParaRPr lang="en-US"/>
        </a:p>
      </dgm:t>
    </dgm:pt>
    <dgm:pt modelId="{1B380420-6173-45E5-8322-BFBAE7B2773E}">
      <dgm:prSet phldrT="[Text]" custT="1"/>
      <dgm:spPr/>
      <dgm:t>
        <a:bodyPr/>
        <a:lstStyle/>
        <a:p>
          <a:r>
            <a:rPr lang="en-US" sz="2000" dirty="0" smtClean="0"/>
            <a:t>Preferential Shares without voting power Rs. 10</a:t>
          </a:r>
          <a:endParaRPr lang="en-US" sz="2000" dirty="0"/>
        </a:p>
      </dgm:t>
    </dgm:pt>
    <dgm:pt modelId="{830269BB-6377-400D-B1B1-E870C494FD4F}" type="parTrans" cxnId="{0B7BB53A-AC1B-4445-99A8-153F6EB303D4}">
      <dgm:prSet/>
      <dgm:spPr/>
      <dgm:t>
        <a:bodyPr/>
        <a:lstStyle/>
        <a:p>
          <a:endParaRPr lang="en-US"/>
        </a:p>
      </dgm:t>
    </dgm:pt>
    <dgm:pt modelId="{41AFA40B-6169-4A83-AD91-1B2EE3CFE65F}" type="sibTrans" cxnId="{0B7BB53A-AC1B-4445-99A8-153F6EB303D4}">
      <dgm:prSet/>
      <dgm:spPr/>
      <dgm:t>
        <a:bodyPr/>
        <a:lstStyle/>
        <a:p>
          <a:endParaRPr lang="en-US"/>
        </a:p>
      </dgm:t>
    </dgm:pt>
    <dgm:pt modelId="{3932E8F8-E8E5-499A-9C69-CBE940FCFBE1}">
      <dgm:prSet phldrT="[Text]"/>
      <dgm:spPr/>
      <dgm:t>
        <a:bodyPr/>
        <a:lstStyle/>
        <a:p>
          <a:r>
            <a:rPr lang="en-US" dirty="0" smtClean="0"/>
            <a:t>Debt (100)</a:t>
          </a:r>
          <a:endParaRPr lang="en-US" dirty="0"/>
        </a:p>
      </dgm:t>
    </dgm:pt>
    <dgm:pt modelId="{32D3E99D-C13B-47F9-B298-51F17230D1D1}" type="parTrans" cxnId="{1501626F-BFC4-49D6-8A37-9A1E0E8703AD}">
      <dgm:prSet/>
      <dgm:spPr/>
      <dgm:t>
        <a:bodyPr/>
        <a:lstStyle/>
        <a:p>
          <a:endParaRPr lang="en-US"/>
        </a:p>
      </dgm:t>
    </dgm:pt>
    <dgm:pt modelId="{98D4113A-6E35-413D-A832-135450A44B7F}" type="sibTrans" cxnId="{1501626F-BFC4-49D6-8A37-9A1E0E8703AD}">
      <dgm:prSet/>
      <dgm:spPr/>
      <dgm:t>
        <a:bodyPr/>
        <a:lstStyle/>
        <a:p>
          <a:endParaRPr lang="en-US"/>
        </a:p>
      </dgm:t>
    </dgm:pt>
    <dgm:pt modelId="{999C1822-3E62-49BD-BA30-F44B4D76BB51}">
      <dgm:prSet phldrT="[Text]" custT="1"/>
      <dgm:spPr/>
      <dgm:t>
        <a:bodyPr/>
        <a:lstStyle/>
        <a:p>
          <a:r>
            <a:rPr lang="en-US" sz="2800" dirty="0" smtClean="0"/>
            <a:t>Loan: 90</a:t>
          </a:r>
          <a:endParaRPr lang="en-US" sz="2800" dirty="0"/>
        </a:p>
      </dgm:t>
    </dgm:pt>
    <dgm:pt modelId="{48CFE982-4DB2-46D4-9221-D619DAFD312D}" type="parTrans" cxnId="{2FD5383E-1B2F-4FCB-AD12-6C0A320C0A9D}">
      <dgm:prSet/>
      <dgm:spPr/>
      <dgm:t>
        <a:bodyPr/>
        <a:lstStyle/>
        <a:p>
          <a:endParaRPr lang="en-US"/>
        </a:p>
      </dgm:t>
    </dgm:pt>
    <dgm:pt modelId="{E1D948DF-4F99-4F0E-BEBC-1921434FBEAD}" type="sibTrans" cxnId="{2FD5383E-1B2F-4FCB-AD12-6C0A320C0A9D}">
      <dgm:prSet/>
      <dgm:spPr/>
      <dgm:t>
        <a:bodyPr/>
        <a:lstStyle/>
        <a:p>
          <a:endParaRPr lang="en-US"/>
        </a:p>
      </dgm:t>
    </dgm:pt>
    <dgm:pt modelId="{CC9D8935-2C4B-4113-BF48-FD55BDA37E51}" type="pres">
      <dgm:prSet presAssocID="{BAAE165A-EC7A-4359-9D15-D8C4C307BF0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B42AD0D-9434-4214-BA94-60F8879D5C7E}" type="pres">
      <dgm:prSet presAssocID="{C5C6D09C-A7BA-4A57-8411-72F050D1909B}" presName="vertOne" presStyleCnt="0"/>
      <dgm:spPr/>
    </dgm:pt>
    <dgm:pt modelId="{D1EDCA58-1731-4AF0-9C77-0ABD997BC4BF}" type="pres">
      <dgm:prSet presAssocID="{C5C6D09C-A7BA-4A57-8411-72F050D1909B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317904-DD04-4DFA-85DE-5F3220E75F17}" type="pres">
      <dgm:prSet presAssocID="{C5C6D09C-A7BA-4A57-8411-72F050D1909B}" presName="parTransOne" presStyleCnt="0"/>
      <dgm:spPr/>
    </dgm:pt>
    <dgm:pt modelId="{FAA0A32E-8878-4206-896D-F9736695DA7C}" type="pres">
      <dgm:prSet presAssocID="{C5C6D09C-A7BA-4A57-8411-72F050D1909B}" presName="horzOne" presStyleCnt="0"/>
      <dgm:spPr/>
    </dgm:pt>
    <dgm:pt modelId="{0B131D07-96EB-421F-AC94-9CEC866FB9E4}" type="pres">
      <dgm:prSet presAssocID="{768A1C64-523B-4794-8ADF-892454A92D5A}" presName="vertTwo" presStyleCnt="0"/>
      <dgm:spPr/>
    </dgm:pt>
    <dgm:pt modelId="{860735CB-608C-455D-B55C-8AFFAC244584}" type="pres">
      <dgm:prSet presAssocID="{768A1C64-523B-4794-8ADF-892454A92D5A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9DE89E0-60BE-4B82-AC02-7AD174C78084}" type="pres">
      <dgm:prSet presAssocID="{768A1C64-523B-4794-8ADF-892454A92D5A}" presName="parTransTwo" presStyleCnt="0"/>
      <dgm:spPr/>
    </dgm:pt>
    <dgm:pt modelId="{70AD1839-B89B-4B11-8C71-D9F2588851F6}" type="pres">
      <dgm:prSet presAssocID="{768A1C64-523B-4794-8ADF-892454A92D5A}" presName="horzTwo" presStyleCnt="0"/>
      <dgm:spPr/>
    </dgm:pt>
    <dgm:pt modelId="{CF4347FB-6D97-4A69-996A-F33E4D7BCDDD}" type="pres">
      <dgm:prSet presAssocID="{C6404306-F9F0-4814-804C-1D956AC0825B}" presName="vertThree" presStyleCnt="0"/>
      <dgm:spPr/>
    </dgm:pt>
    <dgm:pt modelId="{560C0E4A-B9D2-4563-9735-CD3AB61A13DB}" type="pres">
      <dgm:prSet presAssocID="{C6404306-F9F0-4814-804C-1D956AC0825B}" presName="txThre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84005BD-2816-42D1-974E-A269437592C0}" type="pres">
      <dgm:prSet presAssocID="{C6404306-F9F0-4814-804C-1D956AC0825B}" presName="horzThree" presStyleCnt="0"/>
      <dgm:spPr/>
    </dgm:pt>
    <dgm:pt modelId="{E9898211-0167-443C-B607-12043156FC7B}" type="pres">
      <dgm:prSet presAssocID="{D8CC21C6-31CA-475D-8E03-65BE7ECBB937}" presName="sibSpaceThree" presStyleCnt="0"/>
      <dgm:spPr/>
    </dgm:pt>
    <dgm:pt modelId="{5666C20A-1179-47BF-B213-991EE68A44A6}" type="pres">
      <dgm:prSet presAssocID="{1B380420-6173-45E5-8322-BFBAE7B2773E}" presName="vertThree" presStyleCnt="0"/>
      <dgm:spPr/>
    </dgm:pt>
    <dgm:pt modelId="{DC3B67BC-5F56-4D24-902D-B7CFB2284C10}" type="pres">
      <dgm:prSet presAssocID="{1B380420-6173-45E5-8322-BFBAE7B2773E}" presName="txThre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A24EA07-B08C-44DE-A1BA-D29CF25B361F}" type="pres">
      <dgm:prSet presAssocID="{1B380420-6173-45E5-8322-BFBAE7B2773E}" presName="horzThree" presStyleCnt="0"/>
      <dgm:spPr/>
    </dgm:pt>
    <dgm:pt modelId="{F5024DEA-1125-4451-8722-075F0C7A5405}" type="pres">
      <dgm:prSet presAssocID="{1DEE8676-0A84-4DF1-84D0-87AB7351FA69}" presName="sibSpaceTwo" presStyleCnt="0"/>
      <dgm:spPr/>
    </dgm:pt>
    <dgm:pt modelId="{034D5E6D-ABE9-4E2A-99A0-D3E67424748D}" type="pres">
      <dgm:prSet presAssocID="{3932E8F8-E8E5-499A-9C69-CBE940FCFBE1}" presName="vertTwo" presStyleCnt="0"/>
      <dgm:spPr/>
    </dgm:pt>
    <dgm:pt modelId="{44CF3928-64A9-4527-BD2E-DDC12156A6AA}" type="pres">
      <dgm:prSet presAssocID="{3932E8F8-E8E5-499A-9C69-CBE940FCFBE1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351CCA0-5AA9-4BFB-A731-656BEB6687BD}" type="pres">
      <dgm:prSet presAssocID="{3932E8F8-E8E5-499A-9C69-CBE940FCFBE1}" presName="parTransTwo" presStyleCnt="0"/>
      <dgm:spPr/>
    </dgm:pt>
    <dgm:pt modelId="{7116207B-9076-4186-903C-6F47A1D765FB}" type="pres">
      <dgm:prSet presAssocID="{3932E8F8-E8E5-499A-9C69-CBE940FCFBE1}" presName="horzTwo" presStyleCnt="0"/>
      <dgm:spPr/>
    </dgm:pt>
    <dgm:pt modelId="{82D1C4EC-489A-49F0-8DF5-286495E9FBFC}" type="pres">
      <dgm:prSet presAssocID="{999C1822-3E62-49BD-BA30-F44B4D76BB51}" presName="vertThree" presStyleCnt="0"/>
      <dgm:spPr/>
    </dgm:pt>
    <dgm:pt modelId="{E8B0430A-ECFA-49D8-B0B4-F61B9A6C2445}" type="pres">
      <dgm:prSet presAssocID="{999C1822-3E62-49BD-BA30-F44B4D76BB51}" presName="txThre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57A8828-AC47-4202-92B7-4D72DED089D0}" type="pres">
      <dgm:prSet presAssocID="{999C1822-3E62-49BD-BA30-F44B4D76BB51}" presName="horzThree" presStyleCnt="0"/>
      <dgm:spPr/>
    </dgm:pt>
  </dgm:ptLst>
  <dgm:cxnLst>
    <dgm:cxn modelId="{B676E039-9F7A-4880-AABB-73BD4E48557F}" srcId="{BAAE165A-EC7A-4359-9D15-D8C4C307BF05}" destId="{C5C6D09C-A7BA-4A57-8411-72F050D1909B}" srcOrd="0" destOrd="0" parTransId="{334ECEB0-4AE9-4902-8ED6-A2FD375DCD21}" sibTransId="{8B12221E-2BB7-4ED4-BDBE-F77146332104}"/>
    <dgm:cxn modelId="{EECD0922-F305-4BF0-8EA5-AA7F8675A844}" type="presOf" srcId="{C6404306-F9F0-4814-804C-1D956AC0825B}" destId="{560C0E4A-B9D2-4563-9735-CD3AB61A13DB}" srcOrd="0" destOrd="0" presId="urn:microsoft.com/office/officeart/2005/8/layout/architecture"/>
    <dgm:cxn modelId="{82466D27-17F2-421A-8FDB-9E425D151B75}" type="presOf" srcId="{BAAE165A-EC7A-4359-9D15-D8C4C307BF05}" destId="{CC9D8935-2C4B-4113-BF48-FD55BDA37E51}" srcOrd="0" destOrd="0" presId="urn:microsoft.com/office/officeart/2005/8/layout/architecture"/>
    <dgm:cxn modelId="{1501626F-BFC4-49D6-8A37-9A1E0E8703AD}" srcId="{C5C6D09C-A7BA-4A57-8411-72F050D1909B}" destId="{3932E8F8-E8E5-499A-9C69-CBE940FCFBE1}" srcOrd="1" destOrd="0" parTransId="{32D3E99D-C13B-47F9-B298-51F17230D1D1}" sibTransId="{98D4113A-6E35-413D-A832-135450A44B7F}"/>
    <dgm:cxn modelId="{0B7BB53A-AC1B-4445-99A8-153F6EB303D4}" srcId="{768A1C64-523B-4794-8ADF-892454A92D5A}" destId="{1B380420-6173-45E5-8322-BFBAE7B2773E}" srcOrd="1" destOrd="0" parTransId="{830269BB-6377-400D-B1B1-E870C494FD4F}" sibTransId="{41AFA40B-6169-4A83-AD91-1B2EE3CFE65F}"/>
    <dgm:cxn modelId="{7357A40D-A09A-4167-8475-FB3E9386BCAA}" type="presOf" srcId="{999C1822-3E62-49BD-BA30-F44B4D76BB51}" destId="{E8B0430A-ECFA-49D8-B0B4-F61B9A6C2445}" srcOrd="0" destOrd="0" presId="urn:microsoft.com/office/officeart/2005/8/layout/architecture"/>
    <dgm:cxn modelId="{6143B647-0F93-486E-BF53-0132C9CDDD23}" srcId="{768A1C64-523B-4794-8ADF-892454A92D5A}" destId="{C6404306-F9F0-4814-804C-1D956AC0825B}" srcOrd="0" destOrd="0" parTransId="{D3C74E42-F680-413D-B85A-3AA860511C4F}" sibTransId="{D8CC21C6-31CA-475D-8E03-65BE7ECBB937}"/>
    <dgm:cxn modelId="{91BCCB74-BBB2-443C-B119-3FA0E8E89EAC}" srcId="{C5C6D09C-A7BA-4A57-8411-72F050D1909B}" destId="{768A1C64-523B-4794-8ADF-892454A92D5A}" srcOrd="0" destOrd="0" parTransId="{31F8DD64-3BA2-4853-BBAC-F69DCEEA6F33}" sibTransId="{1DEE8676-0A84-4DF1-84D0-87AB7351FA69}"/>
    <dgm:cxn modelId="{0FE23B8D-C7E4-44F4-8EBE-5B630D6CE52E}" type="presOf" srcId="{768A1C64-523B-4794-8ADF-892454A92D5A}" destId="{860735CB-608C-455D-B55C-8AFFAC244584}" srcOrd="0" destOrd="0" presId="urn:microsoft.com/office/officeart/2005/8/layout/architecture"/>
    <dgm:cxn modelId="{37D5BED9-C988-4CA1-AF0A-023469D7E6DC}" type="presOf" srcId="{3932E8F8-E8E5-499A-9C69-CBE940FCFBE1}" destId="{44CF3928-64A9-4527-BD2E-DDC12156A6AA}" srcOrd="0" destOrd="0" presId="urn:microsoft.com/office/officeart/2005/8/layout/architecture"/>
    <dgm:cxn modelId="{64F099B8-2C34-4042-BCC0-649CCB9DB092}" type="presOf" srcId="{1B380420-6173-45E5-8322-BFBAE7B2773E}" destId="{DC3B67BC-5F56-4D24-902D-B7CFB2284C10}" srcOrd="0" destOrd="0" presId="urn:microsoft.com/office/officeart/2005/8/layout/architecture"/>
    <dgm:cxn modelId="{2FD5383E-1B2F-4FCB-AD12-6C0A320C0A9D}" srcId="{3932E8F8-E8E5-499A-9C69-CBE940FCFBE1}" destId="{999C1822-3E62-49BD-BA30-F44B4D76BB51}" srcOrd="0" destOrd="0" parTransId="{48CFE982-4DB2-46D4-9221-D619DAFD312D}" sibTransId="{E1D948DF-4F99-4F0E-BEBC-1921434FBEAD}"/>
    <dgm:cxn modelId="{7C4278BF-D008-40DC-AD46-E183178D3126}" type="presOf" srcId="{C5C6D09C-A7BA-4A57-8411-72F050D1909B}" destId="{D1EDCA58-1731-4AF0-9C77-0ABD997BC4BF}" srcOrd="0" destOrd="0" presId="urn:microsoft.com/office/officeart/2005/8/layout/architecture"/>
    <dgm:cxn modelId="{395ECFA5-633D-4801-B205-C202FC0C2060}" type="presParOf" srcId="{CC9D8935-2C4B-4113-BF48-FD55BDA37E51}" destId="{AB42AD0D-9434-4214-BA94-60F8879D5C7E}" srcOrd="0" destOrd="0" presId="urn:microsoft.com/office/officeart/2005/8/layout/architecture"/>
    <dgm:cxn modelId="{307254B7-F148-4714-9794-D3FBAFF3CBCF}" type="presParOf" srcId="{AB42AD0D-9434-4214-BA94-60F8879D5C7E}" destId="{D1EDCA58-1731-4AF0-9C77-0ABD997BC4BF}" srcOrd="0" destOrd="0" presId="urn:microsoft.com/office/officeart/2005/8/layout/architecture"/>
    <dgm:cxn modelId="{81148391-9939-49C5-9939-E6E621084C98}" type="presParOf" srcId="{AB42AD0D-9434-4214-BA94-60F8879D5C7E}" destId="{47317904-DD04-4DFA-85DE-5F3220E75F17}" srcOrd="1" destOrd="0" presId="urn:microsoft.com/office/officeart/2005/8/layout/architecture"/>
    <dgm:cxn modelId="{8F23D499-349E-4827-BEBE-93638990004D}" type="presParOf" srcId="{AB42AD0D-9434-4214-BA94-60F8879D5C7E}" destId="{FAA0A32E-8878-4206-896D-F9736695DA7C}" srcOrd="2" destOrd="0" presId="urn:microsoft.com/office/officeart/2005/8/layout/architecture"/>
    <dgm:cxn modelId="{075BE366-49DE-4993-8CDA-BF3A76C7DF60}" type="presParOf" srcId="{FAA0A32E-8878-4206-896D-F9736695DA7C}" destId="{0B131D07-96EB-421F-AC94-9CEC866FB9E4}" srcOrd="0" destOrd="0" presId="urn:microsoft.com/office/officeart/2005/8/layout/architecture"/>
    <dgm:cxn modelId="{9DC17206-E504-4407-8046-1C8D2B180878}" type="presParOf" srcId="{0B131D07-96EB-421F-AC94-9CEC866FB9E4}" destId="{860735CB-608C-455D-B55C-8AFFAC244584}" srcOrd="0" destOrd="0" presId="urn:microsoft.com/office/officeart/2005/8/layout/architecture"/>
    <dgm:cxn modelId="{9B860F47-08DF-4445-8E6F-A39DF623AFA9}" type="presParOf" srcId="{0B131D07-96EB-421F-AC94-9CEC866FB9E4}" destId="{29DE89E0-60BE-4B82-AC02-7AD174C78084}" srcOrd="1" destOrd="0" presId="urn:microsoft.com/office/officeart/2005/8/layout/architecture"/>
    <dgm:cxn modelId="{66592140-1E7A-4BCB-A598-B0BF4716165C}" type="presParOf" srcId="{0B131D07-96EB-421F-AC94-9CEC866FB9E4}" destId="{70AD1839-B89B-4B11-8C71-D9F2588851F6}" srcOrd="2" destOrd="0" presId="urn:microsoft.com/office/officeart/2005/8/layout/architecture"/>
    <dgm:cxn modelId="{F70FA093-6FBF-4344-855F-A2401BED9896}" type="presParOf" srcId="{70AD1839-B89B-4B11-8C71-D9F2588851F6}" destId="{CF4347FB-6D97-4A69-996A-F33E4D7BCDDD}" srcOrd="0" destOrd="0" presId="urn:microsoft.com/office/officeart/2005/8/layout/architecture"/>
    <dgm:cxn modelId="{56C876F5-15D3-44E0-A1E0-7BF3202AE35D}" type="presParOf" srcId="{CF4347FB-6D97-4A69-996A-F33E4D7BCDDD}" destId="{560C0E4A-B9D2-4563-9735-CD3AB61A13DB}" srcOrd="0" destOrd="0" presId="urn:microsoft.com/office/officeart/2005/8/layout/architecture"/>
    <dgm:cxn modelId="{158C20EB-4598-45F0-962E-036F6993EBBA}" type="presParOf" srcId="{CF4347FB-6D97-4A69-996A-F33E4D7BCDDD}" destId="{884005BD-2816-42D1-974E-A269437592C0}" srcOrd="1" destOrd="0" presId="urn:microsoft.com/office/officeart/2005/8/layout/architecture"/>
    <dgm:cxn modelId="{1A4A7240-041A-47A2-A275-502F95C71511}" type="presParOf" srcId="{70AD1839-B89B-4B11-8C71-D9F2588851F6}" destId="{E9898211-0167-443C-B607-12043156FC7B}" srcOrd="1" destOrd="0" presId="urn:microsoft.com/office/officeart/2005/8/layout/architecture"/>
    <dgm:cxn modelId="{BC391CE7-F037-43C2-9DB6-4D4668686740}" type="presParOf" srcId="{70AD1839-B89B-4B11-8C71-D9F2588851F6}" destId="{5666C20A-1179-47BF-B213-991EE68A44A6}" srcOrd="2" destOrd="0" presId="urn:microsoft.com/office/officeart/2005/8/layout/architecture"/>
    <dgm:cxn modelId="{188670A7-0F05-4CC2-B992-DBE48D74D68E}" type="presParOf" srcId="{5666C20A-1179-47BF-B213-991EE68A44A6}" destId="{DC3B67BC-5F56-4D24-902D-B7CFB2284C10}" srcOrd="0" destOrd="0" presId="urn:microsoft.com/office/officeart/2005/8/layout/architecture"/>
    <dgm:cxn modelId="{7537C1D3-DF07-4C3D-B2B0-0D84D32B0681}" type="presParOf" srcId="{5666C20A-1179-47BF-B213-991EE68A44A6}" destId="{DA24EA07-B08C-44DE-A1BA-D29CF25B361F}" srcOrd="1" destOrd="0" presId="urn:microsoft.com/office/officeart/2005/8/layout/architecture"/>
    <dgm:cxn modelId="{66F86326-6323-4943-81F4-40E927665D13}" type="presParOf" srcId="{FAA0A32E-8878-4206-896D-F9736695DA7C}" destId="{F5024DEA-1125-4451-8722-075F0C7A5405}" srcOrd="1" destOrd="0" presId="urn:microsoft.com/office/officeart/2005/8/layout/architecture"/>
    <dgm:cxn modelId="{E6455CE5-0814-4E42-ABF7-C5838F723346}" type="presParOf" srcId="{FAA0A32E-8878-4206-896D-F9736695DA7C}" destId="{034D5E6D-ABE9-4E2A-99A0-D3E67424748D}" srcOrd="2" destOrd="0" presId="urn:microsoft.com/office/officeart/2005/8/layout/architecture"/>
    <dgm:cxn modelId="{16281CFD-7A95-4955-9DB3-79A5A943B739}" type="presParOf" srcId="{034D5E6D-ABE9-4E2A-99A0-D3E67424748D}" destId="{44CF3928-64A9-4527-BD2E-DDC12156A6AA}" srcOrd="0" destOrd="0" presId="urn:microsoft.com/office/officeart/2005/8/layout/architecture"/>
    <dgm:cxn modelId="{CD91B2A3-9FB4-44B5-949D-582050D3136E}" type="presParOf" srcId="{034D5E6D-ABE9-4E2A-99A0-D3E67424748D}" destId="{E351CCA0-5AA9-4BFB-A731-656BEB6687BD}" srcOrd="1" destOrd="0" presId="urn:microsoft.com/office/officeart/2005/8/layout/architecture"/>
    <dgm:cxn modelId="{067D4F65-81F2-4EBF-B4F7-6B98502EF8F6}" type="presParOf" srcId="{034D5E6D-ABE9-4E2A-99A0-D3E67424748D}" destId="{7116207B-9076-4186-903C-6F47A1D765FB}" srcOrd="2" destOrd="0" presId="urn:microsoft.com/office/officeart/2005/8/layout/architecture"/>
    <dgm:cxn modelId="{B85CBD21-8EC5-4626-B87E-E9D0F65B5509}" type="presParOf" srcId="{7116207B-9076-4186-903C-6F47A1D765FB}" destId="{82D1C4EC-489A-49F0-8DF5-286495E9FBFC}" srcOrd="0" destOrd="0" presId="urn:microsoft.com/office/officeart/2005/8/layout/architecture"/>
    <dgm:cxn modelId="{65CF3C9A-29EE-441D-84D7-2C5883D1C71D}" type="presParOf" srcId="{82D1C4EC-489A-49F0-8DF5-286495E9FBFC}" destId="{E8B0430A-ECFA-49D8-B0B4-F61B9A6C2445}" srcOrd="0" destOrd="0" presId="urn:microsoft.com/office/officeart/2005/8/layout/architecture"/>
    <dgm:cxn modelId="{FA836A42-1833-4B4E-8B80-1A7250F2749C}" type="presParOf" srcId="{82D1C4EC-489A-49F0-8DF5-286495E9FBFC}" destId="{857A8828-AC47-4202-92B7-4D72DED089D0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A75364E0-1F92-47D0-AA33-047AEC8A4871}" type="doc">
      <dgm:prSet loTypeId="urn:microsoft.com/office/officeart/2008/layout/TitlePictureLineup" loCatId="pictur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248BE4B-E294-4480-8777-7EF7799A08B7}">
      <dgm:prSet phldrT="[Text]"/>
      <dgm:spPr/>
      <dgm:t>
        <a:bodyPr/>
        <a:lstStyle/>
        <a:p>
          <a:r>
            <a:rPr lang="en-US" dirty="0" smtClean="0"/>
            <a:t>RECTIFICATION:</a:t>
          </a:r>
          <a:endParaRPr lang="en-US" dirty="0"/>
        </a:p>
      </dgm:t>
    </dgm:pt>
    <dgm:pt modelId="{D721F080-6DFD-4DCF-B994-C89259E9DE27}" type="parTrans" cxnId="{4FE08630-A920-4768-B7AB-A132C11C9B6D}">
      <dgm:prSet/>
      <dgm:spPr/>
      <dgm:t>
        <a:bodyPr/>
        <a:lstStyle/>
        <a:p>
          <a:endParaRPr lang="en-US"/>
        </a:p>
      </dgm:t>
    </dgm:pt>
    <dgm:pt modelId="{75B78DFF-6C1C-4C59-83B1-BBC307B22FEF}" type="sibTrans" cxnId="{4FE08630-A920-4768-B7AB-A132C11C9B6D}">
      <dgm:prSet/>
      <dgm:spPr/>
      <dgm:t>
        <a:bodyPr/>
        <a:lstStyle/>
        <a:p>
          <a:endParaRPr lang="en-US"/>
        </a:p>
      </dgm:t>
    </dgm:pt>
    <dgm:pt modelId="{6F53385C-9B40-4255-B628-78CC8156F9ED}">
      <dgm:prSet phldrT="[Text]"/>
      <dgm:spPr/>
      <dgm:t>
        <a:bodyPr/>
        <a:lstStyle/>
        <a:p>
          <a:r>
            <a:rPr lang="en-US" dirty="0" smtClean="0"/>
            <a:t>RESTRUCTURING:</a:t>
          </a:r>
          <a:endParaRPr lang="en-US" dirty="0"/>
        </a:p>
      </dgm:t>
    </dgm:pt>
    <dgm:pt modelId="{430D8599-D29B-4D6A-8258-C30E533E2609}" type="parTrans" cxnId="{2978EA09-18AD-470E-90F6-86EB97552570}">
      <dgm:prSet/>
      <dgm:spPr/>
      <dgm:t>
        <a:bodyPr/>
        <a:lstStyle/>
        <a:p>
          <a:endParaRPr lang="en-US"/>
        </a:p>
      </dgm:t>
    </dgm:pt>
    <dgm:pt modelId="{72156078-5C90-4B44-AFDB-782899793B58}" type="sibTrans" cxnId="{2978EA09-18AD-470E-90F6-86EB97552570}">
      <dgm:prSet/>
      <dgm:spPr/>
      <dgm:t>
        <a:bodyPr/>
        <a:lstStyle/>
        <a:p>
          <a:endParaRPr lang="en-US"/>
        </a:p>
      </dgm:t>
    </dgm:pt>
    <dgm:pt modelId="{E04CCC8F-903D-4942-A2E4-A83F06BE73C5}">
      <dgm:prSet phldrT="[Text]"/>
      <dgm:spPr/>
      <dgm:t>
        <a:bodyPr/>
        <a:lstStyle/>
        <a:p>
          <a:r>
            <a:rPr lang="en-US" dirty="0"/>
            <a:t>RECOVERY</a:t>
          </a:r>
        </a:p>
      </dgm:t>
    </dgm:pt>
    <dgm:pt modelId="{4DF35747-9B45-4485-BF74-48F33461685A}" type="parTrans" cxnId="{13C39CDD-ED51-4453-BA4F-9D0D2F896956}">
      <dgm:prSet/>
      <dgm:spPr/>
      <dgm:t>
        <a:bodyPr/>
        <a:lstStyle/>
        <a:p>
          <a:endParaRPr lang="en-US"/>
        </a:p>
      </dgm:t>
    </dgm:pt>
    <dgm:pt modelId="{357C5A2D-6078-4B71-9FD3-1A91E4CA627E}" type="sibTrans" cxnId="{13C39CDD-ED51-4453-BA4F-9D0D2F896956}">
      <dgm:prSet/>
      <dgm:spPr/>
      <dgm:t>
        <a:bodyPr/>
        <a:lstStyle/>
        <a:p>
          <a:endParaRPr lang="en-US"/>
        </a:p>
      </dgm:t>
    </dgm:pt>
    <dgm:pt modelId="{7E589D90-C886-4822-BE19-A9729FDAFB50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SARFAESI Act</a:t>
          </a:r>
        </a:p>
      </dgm:t>
    </dgm:pt>
    <dgm:pt modelId="{0FF3B3CA-7938-48DB-AFAF-5BAC9D035CAD}" type="parTrans" cxnId="{DAC96B0F-4558-4AB6-BC9F-0E93C9F58224}">
      <dgm:prSet/>
      <dgm:spPr/>
      <dgm:t>
        <a:bodyPr/>
        <a:lstStyle/>
        <a:p>
          <a:endParaRPr lang="en-US"/>
        </a:p>
      </dgm:t>
    </dgm:pt>
    <dgm:pt modelId="{1563732F-8312-416F-A7B5-8E585EA4DB46}" type="sibTrans" cxnId="{DAC96B0F-4558-4AB6-BC9F-0E93C9F58224}">
      <dgm:prSet/>
      <dgm:spPr/>
      <dgm:t>
        <a:bodyPr/>
        <a:lstStyle/>
        <a:p>
          <a:endParaRPr lang="en-US"/>
        </a:p>
      </dgm:t>
    </dgm:pt>
    <dgm:pt modelId="{A8A2D06E-AB66-4633-AD2B-E3F179F8E156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Insolvency &amp; Bankruptcy Code 2016</a:t>
          </a:r>
          <a:endParaRPr lang="en-US" dirty="0"/>
        </a:p>
      </dgm:t>
    </dgm:pt>
    <dgm:pt modelId="{C5686FB2-0E47-4D1B-91BC-63E5752D849D}" type="parTrans" cxnId="{BC7963AB-9C0C-4E02-BB7A-9A8EFD98AF3F}">
      <dgm:prSet/>
      <dgm:spPr/>
      <dgm:t>
        <a:bodyPr/>
        <a:lstStyle/>
        <a:p>
          <a:endParaRPr lang="en-US"/>
        </a:p>
      </dgm:t>
    </dgm:pt>
    <dgm:pt modelId="{F93AFC1E-B516-47CE-A23E-CCFC055E08BD}" type="sibTrans" cxnId="{BC7963AB-9C0C-4E02-BB7A-9A8EFD98AF3F}">
      <dgm:prSet/>
      <dgm:spPr/>
      <dgm:t>
        <a:bodyPr/>
        <a:lstStyle/>
        <a:p>
          <a:endParaRPr lang="en-US"/>
        </a:p>
      </dgm:t>
    </dgm:pt>
    <dgm:pt modelId="{2F3E27D8-3F57-4209-BC41-68581CC8BD51}">
      <dgm:prSet/>
      <dgm:spPr/>
      <dgm:t>
        <a:bodyPr/>
        <a:lstStyle/>
        <a:p>
          <a:r>
            <a:rPr lang="en-US" dirty="0" smtClean="0"/>
            <a:t>No change in EMI, Interest</a:t>
          </a:r>
          <a:endParaRPr lang="en-US" dirty="0"/>
        </a:p>
      </dgm:t>
    </dgm:pt>
    <dgm:pt modelId="{0128C527-4DEB-4ADF-B242-FA1A8AE8A2DA}" type="parTrans" cxnId="{10B0886E-2A74-4812-93CA-F9766750EDCE}">
      <dgm:prSet/>
      <dgm:spPr/>
      <dgm:t>
        <a:bodyPr/>
        <a:lstStyle/>
        <a:p>
          <a:endParaRPr lang="en-US"/>
        </a:p>
      </dgm:t>
    </dgm:pt>
    <dgm:pt modelId="{0AE56984-DA43-42CA-82A4-7475B0E7F8B3}" type="sibTrans" cxnId="{10B0886E-2A74-4812-93CA-F9766750EDCE}">
      <dgm:prSet/>
      <dgm:spPr/>
      <dgm:t>
        <a:bodyPr/>
        <a:lstStyle/>
        <a:p>
          <a:endParaRPr lang="en-US"/>
        </a:p>
      </dgm:t>
    </dgm:pt>
    <dgm:pt modelId="{D00543F4-D353-42BA-B3C1-B04E9547E6CE}">
      <dgm:prSet/>
      <dgm:spPr/>
      <dgm:t>
        <a:bodyPr/>
        <a:lstStyle/>
        <a:p>
          <a:r>
            <a:rPr lang="en-US" dirty="0" smtClean="0"/>
            <a:t>Ease tenure, Interest(%), ownership</a:t>
          </a:r>
          <a:endParaRPr lang="en-US" dirty="0"/>
        </a:p>
      </dgm:t>
    </dgm:pt>
    <dgm:pt modelId="{C84FC2EA-BEED-4181-A8B7-10C71A61AECC}" type="parTrans" cxnId="{A7FF46D7-9985-4463-9467-9B928A4C1B91}">
      <dgm:prSet/>
      <dgm:spPr/>
      <dgm:t>
        <a:bodyPr/>
        <a:lstStyle/>
        <a:p>
          <a:endParaRPr lang="en-US"/>
        </a:p>
      </dgm:t>
    </dgm:pt>
    <dgm:pt modelId="{CA8BBE55-C758-4E0F-BCEE-015FEAC9BFBE}" type="sibTrans" cxnId="{A7FF46D7-9985-4463-9467-9B928A4C1B91}">
      <dgm:prSet/>
      <dgm:spPr/>
      <dgm:t>
        <a:bodyPr/>
        <a:lstStyle/>
        <a:p>
          <a:endParaRPr lang="en-US"/>
        </a:p>
      </dgm:t>
    </dgm:pt>
    <dgm:pt modelId="{B65327DA-FBBA-4804-9418-DBC241B0CF00}" type="pres">
      <dgm:prSet presAssocID="{A75364E0-1F92-47D0-AA33-047AEC8A4871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44327893-25AD-4F8F-B213-A284B82DD6A7}" type="pres">
      <dgm:prSet presAssocID="{8248BE4B-E294-4480-8777-7EF7799A08B7}" presName="composite" presStyleCnt="0"/>
      <dgm:spPr/>
      <dgm:t>
        <a:bodyPr/>
        <a:lstStyle/>
        <a:p>
          <a:endParaRPr lang="en-US"/>
        </a:p>
      </dgm:t>
    </dgm:pt>
    <dgm:pt modelId="{CF620BFE-3A13-456F-8445-9615E679AB07}" type="pres">
      <dgm:prSet presAssocID="{8248BE4B-E294-4480-8777-7EF7799A08B7}" presName="Accent" presStyleLbl="alignAcc1" presStyleIdx="0" presStyleCnt="3"/>
      <dgm:spPr/>
      <dgm:t>
        <a:bodyPr/>
        <a:lstStyle/>
        <a:p>
          <a:endParaRPr lang="en-US"/>
        </a:p>
      </dgm:t>
    </dgm:pt>
    <dgm:pt modelId="{7D6AA705-09F3-456C-956C-F38C4498DFA9}" type="pres">
      <dgm:prSet presAssocID="{8248BE4B-E294-4480-8777-7EF7799A08B7}" presName="Image" presStyleLbl="node1" presStyleIdx="0" presStyleCnt="3" custScaleX="85112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7C73677-D02A-4040-AE1F-09D478E7714D}" type="pres">
      <dgm:prSet presAssocID="{8248BE4B-E294-4480-8777-7EF7799A08B7}" presName="Child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A62507-9E4E-4782-8C5F-0D39E8B0E643}" type="pres">
      <dgm:prSet presAssocID="{8248BE4B-E294-4480-8777-7EF7799A08B7}" presName="Parent" presStyleLbl="align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268C04-131F-4EC7-BC07-600588CF25D3}" type="pres">
      <dgm:prSet presAssocID="{75B78DFF-6C1C-4C59-83B1-BBC307B22FEF}" presName="sibTrans" presStyleCnt="0"/>
      <dgm:spPr/>
      <dgm:t>
        <a:bodyPr/>
        <a:lstStyle/>
        <a:p>
          <a:endParaRPr lang="en-US"/>
        </a:p>
      </dgm:t>
    </dgm:pt>
    <dgm:pt modelId="{820FC4AF-E5F4-474D-AEF0-01BFFEDF85BA}" type="pres">
      <dgm:prSet presAssocID="{6F53385C-9B40-4255-B628-78CC8156F9ED}" presName="composite" presStyleCnt="0"/>
      <dgm:spPr/>
      <dgm:t>
        <a:bodyPr/>
        <a:lstStyle/>
        <a:p>
          <a:endParaRPr lang="en-US"/>
        </a:p>
      </dgm:t>
    </dgm:pt>
    <dgm:pt modelId="{6806AB0E-F786-4166-96AE-02BD7C5C59E8}" type="pres">
      <dgm:prSet presAssocID="{6F53385C-9B40-4255-B628-78CC8156F9ED}" presName="Accent" presStyleLbl="alignAcc1" presStyleIdx="1" presStyleCnt="3"/>
      <dgm:spPr/>
      <dgm:t>
        <a:bodyPr/>
        <a:lstStyle/>
        <a:p>
          <a:endParaRPr lang="en-US"/>
        </a:p>
      </dgm:t>
    </dgm:pt>
    <dgm:pt modelId="{8814C6F8-E5C8-4842-8F2F-01163230F319}" type="pres">
      <dgm:prSet presAssocID="{6F53385C-9B40-4255-B628-78CC8156F9ED}" presName="Image" presStyleLbl="node1" presStyleIdx="1" presStyleCnt="3" custScaleX="61339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CCAA7B1-1A74-477F-959C-F1B9E288DA51}" type="pres">
      <dgm:prSet presAssocID="{6F53385C-9B40-4255-B628-78CC8156F9ED}" presName="Child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22F189-6864-448F-9F66-BBEB1671B30A}" type="pres">
      <dgm:prSet presAssocID="{6F53385C-9B40-4255-B628-78CC8156F9ED}" presName="Parent" presStyleLbl="align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B50AF6-2704-4FC7-9FCC-C50A371BEA22}" type="pres">
      <dgm:prSet presAssocID="{72156078-5C90-4B44-AFDB-782899793B58}" presName="sibTrans" presStyleCnt="0"/>
      <dgm:spPr/>
      <dgm:t>
        <a:bodyPr/>
        <a:lstStyle/>
        <a:p>
          <a:endParaRPr lang="en-US"/>
        </a:p>
      </dgm:t>
    </dgm:pt>
    <dgm:pt modelId="{926B16F9-B26B-4E7C-901D-E939CE36A396}" type="pres">
      <dgm:prSet presAssocID="{E04CCC8F-903D-4942-A2E4-A83F06BE73C5}" presName="composite" presStyleCnt="0"/>
      <dgm:spPr/>
      <dgm:t>
        <a:bodyPr/>
        <a:lstStyle/>
        <a:p>
          <a:endParaRPr lang="en-US"/>
        </a:p>
      </dgm:t>
    </dgm:pt>
    <dgm:pt modelId="{7139D218-3E7A-4261-91A6-B307906C315E}" type="pres">
      <dgm:prSet presAssocID="{E04CCC8F-903D-4942-A2E4-A83F06BE73C5}" presName="Accent" presStyleLbl="alignAcc1" presStyleIdx="2" presStyleCnt="3"/>
      <dgm:spPr/>
      <dgm:t>
        <a:bodyPr/>
        <a:lstStyle/>
        <a:p>
          <a:endParaRPr lang="en-US"/>
        </a:p>
      </dgm:t>
    </dgm:pt>
    <dgm:pt modelId="{ABFD34DA-15A4-4A8A-BB35-6F0E6A6460EF}" type="pres">
      <dgm:prSet presAssocID="{E04CCC8F-903D-4942-A2E4-A83F06BE73C5}" presName="Image" presStyleLbl="node1" presStyleIdx="2" presStyleCnt="3" custScaleX="76520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78CD1B8-E438-4063-976A-89F3A4E92988}" type="pres">
      <dgm:prSet presAssocID="{E04CCC8F-903D-4942-A2E4-A83F06BE73C5}" presName="Child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EE0FF5-D7A3-48F6-96FF-66CF8C2EE57B}" type="pres">
      <dgm:prSet presAssocID="{E04CCC8F-903D-4942-A2E4-A83F06BE73C5}" presName="Parent" presStyleLbl="align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D6CCCBC-126D-4FE4-A7D0-1EADC126557D}" type="presOf" srcId="{D00543F4-D353-42BA-B3C1-B04E9547E6CE}" destId="{4CCAA7B1-1A74-477F-959C-F1B9E288DA51}" srcOrd="0" destOrd="0" presId="urn:microsoft.com/office/officeart/2008/layout/TitlePictureLineup"/>
    <dgm:cxn modelId="{13DCA22E-7F9E-4AE7-8A92-A6468AEF431D}" type="presOf" srcId="{E04CCC8F-903D-4942-A2E4-A83F06BE73C5}" destId="{FAEE0FF5-D7A3-48F6-96FF-66CF8C2EE57B}" srcOrd="0" destOrd="0" presId="urn:microsoft.com/office/officeart/2008/layout/TitlePictureLineup"/>
    <dgm:cxn modelId="{13C39CDD-ED51-4453-BA4F-9D0D2F896956}" srcId="{A75364E0-1F92-47D0-AA33-047AEC8A4871}" destId="{E04CCC8F-903D-4942-A2E4-A83F06BE73C5}" srcOrd="2" destOrd="0" parTransId="{4DF35747-9B45-4485-BF74-48F33461685A}" sibTransId="{357C5A2D-6078-4B71-9FD3-1A91E4CA627E}"/>
    <dgm:cxn modelId="{238DD025-55B5-4C0F-BD6C-89280783C3FF}" type="presOf" srcId="{2F3E27D8-3F57-4209-BC41-68581CC8BD51}" destId="{B7C73677-D02A-4040-AE1F-09D478E7714D}" srcOrd="0" destOrd="0" presId="urn:microsoft.com/office/officeart/2008/layout/TitlePictureLineup"/>
    <dgm:cxn modelId="{BC7963AB-9C0C-4E02-BB7A-9A8EFD98AF3F}" srcId="{E04CCC8F-903D-4942-A2E4-A83F06BE73C5}" destId="{A8A2D06E-AB66-4633-AD2B-E3F179F8E156}" srcOrd="1" destOrd="0" parTransId="{C5686FB2-0E47-4D1B-91BC-63E5752D849D}" sibTransId="{F93AFC1E-B516-47CE-A23E-CCFC055E08BD}"/>
    <dgm:cxn modelId="{24FEF42F-61BF-4514-BE24-0F616A64FC7E}" type="presOf" srcId="{A75364E0-1F92-47D0-AA33-047AEC8A4871}" destId="{B65327DA-FBBA-4804-9418-DBC241B0CF00}" srcOrd="0" destOrd="0" presId="urn:microsoft.com/office/officeart/2008/layout/TitlePictureLineup"/>
    <dgm:cxn modelId="{5A836518-B6C1-47F7-AA86-9CD0E54608A7}" type="presOf" srcId="{A8A2D06E-AB66-4633-AD2B-E3F179F8E156}" destId="{778CD1B8-E438-4063-976A-89F3A4E92988}" srcOrd="0" destOrd="1" presId="urn:microsoft.com/office/officeart/2008/layout/TitlePictureLineup"/>
    <dgm:cxn modelId="{75C7E7A0-3373-477F-A691-62341A3A9433}" type="presOf" srcId="{8248BE4B-E294-4480-8777-7EF7799A08B7}" destId="{6DA62507-9E4E-4782-8C5F-0D39E8B0E643}" srcOrd="0" destOrd="0" presId="urn:microsoft.com/office/officeart/2008/layout/TitlePictureLineup"/>
    <dgm:cxn modelId="{DAC96B0F-4558-4AB6-BC9F-0E93C9F58224}" srcId="{E04CCC8F-903D-4942-A2E4-A83F06BE73C5}" destId="{7E589D90-C886-4822-BE19-A9729FDAFB50}" srcOrd="0" destOrd="0" parTransId="{0FF3B3CA-7938-48DB-AFAF-5BAC9D035CAD}" sibTransId="{1563732F-8312-416F-A7B5-8E585EA4DB46}"/>
    <dgm:cxn modelId="{A7FF46D7-9985-4463-9467-9B928A4C1B91}" srcId="{6F53385C-9B40-4255-B628-78CC8156F9ED}" destId="{D00543F4-D353-42BA-B3C1-B04E9547E6CE}" srcOrd="0" destOrd="0" parTransId="{C84FC2EA-BEED-4181-A8B7-10C71A61AECC}" sibTransId="{CA8BBE55-C758-4E0F-BCEE-015FEAC9BFBE}"/>
    <dgm:cxn modelId="{4FE08630-A920-4768-B7AB-A132C11C9B6D}" srcId="{A75364E0-1F92-47D0-AA33-047AEC8A4871}" destId="{8248BE4B-E294-4480-8777-7EF7799A08B7}" srcOrd="0" destOrd="0" parTransId="{D721F080-6DFD-4DCF-B994-C89259E9DE27}" sibTransId="{75B78DFF-6C1C-4C59-83B1-BBC307B22FEF}"/>
    <dgm:cxn modelId="{10B0886E-2A74-4812-93CA-F9766750EDCE}" srcId="{8248BE4B-E294-4480-8777-7EF7799A08B7}" destId="{2F3E27D8-3F57-4209-BC41-68581CC8BD51}" srcOrd="0" destOrd="0" parTransId="{0128C527-4DEB-4ADF-B242-FA1A8AE8A2DA}" sibTransId="{0AE56984-DA43-42CA-82A4-7475B0E7F8B3}"/>
    <dgm:cxn modelId="{2978EA09-18AD-470E-90F6-86EB97552570}" srcId="{A75364E0-1F92-47D0-AA33-047AEC8A4871}" destId="{6F53385C-9B40-4255-B628-78CC8156F9ED}" srcOrd="1" destOrd="0" parTransId="{430D8599-D29B-4D6A-8258-C30E533E2609}" sibTransId="{72156078-5C90-4B44-AFDB-782899793B58}"/>
    <dgm:cxn modelId="{2E91DB42-8328-4055-A4B9-5210060D8285}" type="presOf" srcId="{7E589D90-C886-4822-BE19-A9729FDAFB50}" destId="{778CD1B8-E438-4063-976A-89F3A4E92988}" srcOrd="0" destOrd="0" presId="urn:microsoft.com/office/officeart/2008/layout/TitlePictureLineup"/>
    <dgm:cxn modelId="{7F3E862B-32AA-42E8-99FD-BFCE45D7BC98}" type="presOf" srcId="{6F53385C-9B40-4255-B628-78CC8156F9ED}" destId="{7622F189-6864-448F-9F66-BBEB1671B30A}" srcOrd="0" destOrd="0" presId="urn:microsoft.com/office/officeart/2008/layout/TitlePictureLineup"/>
    <dgm:cxn modelId="{5B062787-0DD0-490E-AF58-B15B2D9232AD}" type="presParOf" srcId="{B65327DA-FBBA-4804-9418-DBC241B0CF00}" destId="{44327893-25AD-4F8F-B213-A284B82DD6A7}" srcOrd="0" destOrd="0" presId="urn:microsoft.com/office/officeart/2008/layout/TitlePictureLineup"/>
    <dgm:cxn modelId="{0C79631C-C823-4404-AEED-B5FDD556E85D}" type="presParOf" srcId="{44327893-25AD-4F8F-B213-A284B82DD6A7}" destId="{CF620BFE-3A13-456F-8445-9615E679AB07}" srcOrd="0" destOrd="0" presId="urn:microsoft.com/office/officeart/2008/layout/TitlePictureLineup"/>
    <dgm:cxn modelId="{9A462A99-C29D-4D6E-94FA-EA697384986A}" type="presParOf" srcId="{44327893-25AD-4F8F-B213-A284B82DD6A7}" destId="{7D6AA705-09F3-456C-956C-F38C4498DFA9}" srcOrd="1" destOrd="0" presId="urn:microsoft.com/office/officeart/2008/layout/TitlePictureLineup"/>
    <dgm:cxn modelId="{1CB3F156-BF15-4A69-990F-0ACDD404BA13}" type="presParOf" srcId="{44327893-25AD-4F8F-B213-A284B82DD6A7}" destId="{B7C73677-D02A-4040-AE1F-09D478E7714D}" srcOrd="2" destOrd="0" presId="urn:microsoft.com/office/officeart/2008/layout/TitlePictureLineup"/>
    <dgm:cxn modelId="{AFF37B46-5195-40E2-BEA2-9BA3C5B4503E}" type="presParOf" srcId="{44327893-25AD-4F8F-B213-A284B82DD6A7}" destId="{6DA62507-9E4E-4782-8C5F-0D39E8B0E643}" srcOrd="3" destOrd="0" presId="urn:microsoft.com/office/officeart/2008/layout/TitlePictureLineup"/>
    <dgm:cxn modelId="{2BA22AF1-E5AA-47A5-BF10-18988E373002}" type="presParOf" srcId="{B65327DA-FBBA-4804-9418-DBC241B0CF00}" destId="{67268C04-131F-4EC7-BC07-600588CF25D3}" srcOrd="1" destOrd="0" presId="urn:microsoft.com/office/officeart/2008/layout/TitlePictureLineup"/>
    <dgm:cxn modelId="{FC58E059-0BD0-4D06-9F1D-B09B2FE89260}" type="presParOf" srcId="{B65327DA-FBBA-4804-9418-DBC241B0CF00}" destId="{820FC4AF-E5F4-474D-AEF0-01BFFEDF85BA}" srcOrd="2" destOrd="0" presId="urn:microsoft.com/office/officeart/2008/layout/TitlePictureLineup"/>
    <dgm:cxn modelId="{99AF95C5-02D2-4AA1-A791-79E046B8440B}" type="presParOf" srcId="{820FC4AF-E5F4-474D-AEF0-01BFFEDF85BA}" destId="{6806AB0E-F786-4166-96AE-02BD7C5C59E8}" srcOrd="0" destOrd="0" presId="urn:microsoft.com/office/officeart/2008/layout/TitlePictureLineup"/>
    <dgm:cxn modelId="{D9B03010-66B4-4429-906E-0A9EE22E1229}" type="presParOf" srcId="{820FC4AF-E5F4-474D-AEF0-01BFFEDF85BA}" destId="{8814C6F8-E5C8-4842-8F2F-01163230F319}" srcOrd="1" destOrd="0" presId="urn:microsoft.com/office/officeart/2008/layout/TitlePictureLineup"/>
    <dgm:cxn modelId="{6993D40F-E3B1-4BDF-B25B-2F918CD5DDD3}" type="presParOf" srcId="{820FC4AF-E5F4-474D-AEF0-01BFFEDF85BA}" destId="{4CCAA7B1-1A74-477F-959C-F1B9E288DA51}" srcOrd="2" destOrd="0" presId="urn:microsoft.com/office/officeart/2008/layout/TitlePictureLineup"/>
    <dgm:cxn modelId="{41442804-1505-4352-95F7-A6FF3D80D8EA}" type="presParOf" srcId="{820FC4AF-E5F4-474D-AEF0-01BFFEDF85BA}" destId="{7622F189-6864-448F-9F66-BBEB1671B30A}" srcOrd="3" destOrd="0" presId="urn:microsoft.com/office/officeart/2008/layout/TitlePictureLineup"/>
    <dgm:cxn modelId="{421F8315-866D-4F0F-A2C2-2B18BFCDE770}" type="presParOf" srcId="{B65327DA-FBBA-4804-9418-DBC241B0CF00}" destId="{F4B50AF6-2704-4FC7-9FCC-C50A371BEA22}" srcOrd="3" destOrd="0" presId="urn:microsoft.com/office/officeart/2008/layout/TitlePictureLineup"/>
    <dgm:cxn modelId="{F5F87E7D-955F-4839-94A5-E7AD24999B2B}" type="presParOf" srcId="{B65327DA-FBBA-4804-9418-DBC241B0CF00}" destId="{926B16F9-B26B-4E7C-901D-E939CE36A396}" srcOrd="4" destOrd="0" presId="urn:microsoft.com/office/officeart/2008/layout/TitlePictureLineup"/>
    <dgm:cxn modelId="{B0F556BC-CC22-465F-B56B-AC67C9C9A744}" type="presParOf" srcId="{926B16F9-B26B-4E7C-901D-E939CE36A396}" destId="{7139D218-3E7A-4261-91A6-B307906C315E}" srcOrd="0" destOrd="0" presId="urn:microsoft.com/office/officeart/2008/layout/TitlePictureLineup"/>
    <dgm:cxn modelId="{88C1DCE8-2796-4275-B72F-10B9E957F8C2}" type="presParOf" srcId="{926B16F9-B26B-4E7C-901D-E939CE36A396}" destId="{ABFD34DA-15A4-4A8A-BB35-6F0E6A6460EF}" srcOrd="1" destOrd="0" presId="urn:microsoft.com/office/officeart/2008/layout/TitlePictureLineup"/>
    <dgm:cxn modelId="{35E2CC20-3542-44DF-9713-5EDA8880AD2C}" type="presParOf" srcId="{926B16F9-B26B-4E7C-901D-E939CE36A396}" destId="{778CD1B8-E438-4063-976A-89F3A4E92988}" srcOrd="2" destOrd="0" presId="urn:microsoft.com/office/officeart/2008/layout/TitlePictureLineup"/>
    <dgm:cxn modelId="{A8FDE614-83B9-4299-ACC3-8726F160A6C9}" type="presParOf" srcId="{926B16F9-B26B-4E7C-901D-E939CE36A396}" destId="{FAEE0FF5-D7A3-48F6-96FF-66CF8C2EE57B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D0CAECAF-DB56-4EF8-AA7C-609A4929EC26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69D5BC9-D07E-4E09-95F3-77A012A5D061}">
      <dgm:prSet phldrT="[Text]"/>
      <dgm:spPr/>
      <dgm:t>
        <a:bodyPr/>
        <a:lstStyle/>
        <a:p>
          <a:r>
            <a:rPr lang="en-US" dirty="0" smtClean="0"/>
            <a:t>DEBT</a:t>
          </a:r>
          <a:endParaRPr lang="en-US" dirty="0"/>
        </a:p>
      </dgm:t>
    </dgm:pt>
    <dgm:pt modelId="{7B8E141D-6315-4EAE-9954-C74DD95D365A}" type="parTrans" cxnId="{7735D349-C0F9-480D-8FD4-6A06043EF019}">
      <dgm:prSet/>
      <dgm:spPr/>
      <dgm:t>
        <a:bodyPr/>
        <a:lstStyle/>
        <a:p>
          <a:endParaRPr lang="en-US"/>
        </a:p>
      </dgm:t>
    </dgm:pt>
    <dgm:pt modelId="{F50DD04B-FA52-4598-A76B-A16591BDDE9E}" type="sibTrans" cxnId="{7735D349-C0F9-480D-8FD4-6A06043EF019}">
      <dgm:prSet/>
      <dgm:spPr/>
      <dgm:t>
        <a:bodyPr/>
        <a:lstStyle/>
        <a:p>
          <a:endParaRPr lang="en-US"/>
        </a:p>
      </dgm:t>
    </dgm:pt>
    <dgm:pt modelId="{3857AB5A-3089-4054-8EBA-129CE64684BD}">
      <dgm:prSet phldrT="[Text]"/>
      <dgm:spPr/>
      <dgm:t>
        <a:bodyPr/>
        <a:lstStyle/>
        <a:p>
          <a:r>
            <a:rPr lang="en-US" dirty="0" smtClean="0"/>
            <a:t>Recovery tribunal ‘93</a:t>
          </a:r>
          <a:endParaRPr lang="en-US" dirty="0"/>
        </a:p>
      </dgm:t>
    </dgm:pt>
    <dgm:pt modelId="{62551C5C-A6CE-4AB2-81DE-B1C148C24EEE}" type="parTrans" cxnId="{B8FC369A-1157-4FB6-9309-D82110F6A548}">
      <dgm:prSet/>
      <dgm:spPr/>
      <dgm:t>
        <a:bodyPr/>
        <a:lstStyle/>
        <a:p>
          <a:endParaRPr lang="en-US"/>
        </a:p>
      </dgm:t>
    </dgm:pt>
    <dgm:pt modelId="{017EE12B-D478-41E2-A9F2-BFEB7EE84DFB}" type="sibTrans" cxnId="{B8FC369A-1157-4FB6-9309-D82110F6A548}">
      <dgm:prSet/>
      <dgm:spPr/>
      <dgm:t>
        <a:bodyPr/>
        <a:lstStyle/>
        <a:p>
          <a:endParaRPr lang="en-US"/>
        </a:p>
      </dgm:t>
    </dgm:pt>
    <dgm:pt modelId="{6194688E-25EF-44C5-A2BB-3EFB428A2032}">
      <dgm:prSet phldrT="[Text]"/>
      <dgm:spPr/>
      <dgm:t>
        <a:bodyPr/>
        <a:lstStyle/>
        <a:p>
          <a:r>
            <a:rPr lang="en-US" dirty="0" smtClean="0"/>
            <a:t>Sarfaesi’02</a:t>
          </a:r>
          <a:endParaRPr lang="en-US" dirty="0"/>
        </a:p>
      </dgm:t>
    </dgm:pt>
    <dgm:pt modelId="{FB6350A2-D524-40E5-BF13-0B08ACB93881}" type="parTrans" cxnId="{83F3A183-EE5F-4108-A505-9B39FBDF325A}">
      <dgm:prSet/>
      <dgm:spPr/>
      <dgm:t>
        <a:bodyPr/>
        <a:lstStyle/>
        <a:p>
          <a:endParaRPr lang="en-US"/>
        </a:p>
      </dgm:t>
    </dgm:pt>
    <dgm:pt modelId="{C7F8F059-97F2-4084-B4C1-BC2D4614E275}" type="sibTrans" cxnId="{83F3A183-EE5F-4108-A505-9B39FBDF325A}">
      <dgm:prSet/>
      <dgm:spPr/>
      <dgm:t>
        <a:bodyPr/>
        <a:lstStyle/>
        <a:p>
          <a:endParaRPr lang="en-US"/>
        </a:p>
      </dgm:t>
    </dgm:pt>
    <dgm:pt modelId="{D6627686-6B0A-4EC9-8310-96307C3DD7E8}">
      <dgm:prSet phldrT="[Text]"/>
      <dgm:spPr/>
      <dgm:t>
        <a:bodyPr/>
        <a:lstStyle/>
        <a:p>
          <a:r>
            <a:rPr lang="en-US" dirty="0" smtClean="0"/>
            <a:t>Insolvency Bankruptcy Code’16</a:t>
          </a:r>
          <a:endParaRPr lang="en-US" dirty="0"/>
        </a:p>
      </dgm:t>
    </dgm:pt>
    <dgm:pt modelId="{C2C03516-F1BA-4715-83CB-2DD012693411}" type="parTrans" cxnId="{127D5863-4DF3-4015-89A5-F15E6E7B49FA}">
      <dgm:prSet/>
      <dgm:spPr/>
      <dgm:t>
        <a:bodyPr/>
        <a:lstStyle/>
        <a:p>
          <a:endParaRPr lang="en-US"/>
        </a:p>
      </dgm:t>
    </dgm:pt>
    <dgm:pt modelId="{F9A8C5B4-3110-47C6-BCC0-66A688926F8E}" type="sibTrans" cxnId="{127D5863-4DF3-4015-89A5-F15E6E7B49FA}">
      <dgm:prSet/>
      <dgm:spPr/>
      <dgm:t>
        <a:bodyPr/>
        <a:lstStyle/>
        <a:p>
          <a:endParaRPr lang="en-US"/>
        </a:p>
      </dgm:t>
    </dgm:pt>
    <dgm:pt modelId="{0C5F714B-ACEB-4087-9413-09C5420CEE52}" type="pres">
      <dgm:prSet presAssocID="{D0CAECAF-DB56-4EF8-AA7C-609A4929EC26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F51986D-865A-48FE-9359-8603F8E0900A}" type="pres">
      <dgm:prSet presAssocID="{869D5BC9-D07E-4E09-95F3-77A012A5D061}" presName="horFlow" presStyleCnt="0"/>
      <dgm:spPr/>
    </dgm:pt>
    <dgm:pt modelId="{C611C98F-94F3-4E86-AF0E-5E784354528F}" type="pres">
      <dgm:prSet presAssocID="{869D5BC9-D07E-4E09-95F3-77A012A5D061}" presName="bigChev" presStyleLbl="node1" presStyleIdx="0" presStyleCnt="1"/>
      <dgm:spPr/>
      <dgm:t>
        <a:bodyPr/>
        <a:lstStyle/>
        <a:p>
          <a:endParaRPr lang="en-US"/>
        </a:p>
      </dgm:t>
    </dgm:pt>
    <dgm:pt modelId="{30226BF7-9D7E-4D4C-A199-4E233BB7ECC9}" type="pres">
      <dgm:prSet presAssocID="{62551C5C-A6CE-4AB2-81DE-B1C148C24EEE}" presName="parTrans" presStyleCnt="0"/>
      <dgm:spPr/>
    </dgm:pt>
    <dgm:pt modelId="{F22B7E54-5764-427C-871B-81FC4B1E31C9}" type="pres">
      <dgm:prSet presAssocID="{3857AB5A-3089-4054-8EBA-129CE64684BD}" presName="node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A2DCB2-FAEA-4827-BDD4-3CA6B3429ADB}" type="pres">
      <dgm:prSet presAssocID="{017EE12B-D478-41E2-A9F2-BFEB7EE84DFB}" presName="sibTrans" presStyleCnt="0"/>
      <dgm:spPr/>
    </dgm:pt>
    <dgm:pt modelId="{5D5B265D-6D7D-43E2-B161-92586E97D831}" type="pres">
      <dgm:prSet presAssocID="{6194688E-25EF-44C5-A2BB-3EFB428A2032}" presName="node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2ECDEC-B424-4F14-98C7-8EEBFFC23C6C}" type="pres">
      <dgm:prSet presAssocID="{C7F8F059-97F2-4084-B4C1-BC2D4614E275}" presName="sibTrans" presStyleCnt="0"/>
      <dgm:spPr/>
    </dgm:pt>
    <dgm:pt modelId="{6E01F94E-6E5B-490B-8A09-BD22F9B59629}" type="pres">
      <dgm:prSet presAssocID="{D6627686-6B0A-4EC9-8310-96307C3DD7E8}" presName="node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6BF166-ABD2-4172-94AE-DD4E564EE902}" type="presOf" srcId="{3857AB5A-3089-4054-8EBA-129CE64684BD}" destId="{F22B7E54-5764-427C-871B-81FC4B1E31C9}" srcOrd="0" destOrd="0" presId="urn:microsoft.com/office/officeart/2005/8/layout/lProcess3"/>
    <dgm:cxn modelId="{B8FC369A-1157-4FB6-9309-D82110F6A548}" srcId="{869D5BC9-D07E-4E09-95F3-77A012A5D061}" destId="{3857AB5A-3089-4054-8EBA-129CE64684BD}" srcOrd="0" destOrd="0" parTransId="{62551C5C-A6CE-4AB2-81DE-B1C148C24EEE}" sibTransId="{017EE12B-D478-41E2-A9F2-BFEB7EE84DFB}"/>
    <dgm:cxn modelId="{F4E02546-7E8A-46C0-92BD-2C58186F31A4}" type="presOf" srcId="{D0CAECAF-DB56-4EF8-AA7C-609A4929EC26}" destId="{0C5F714B-ACEB-4087-9413-09C5420CEE52}" srcOrd="0" destOrd="0" presId="urn:microsoft.com/office/officeart/2005/8/layout/lProcess3"/>
    <dgm:cxn modelId="{4BAB255B-0662-47E0-A33A-AE4A232FEF81}" type="presOf" srcId="{D6627686-6B0A-4EC9-8310-96307C3DD7E8}" destId="{6E01F94E-6E5B-490B-8A09-BD22F9B59629}" srcOrd="0" destOrd="0" presId="urn:microsoft.com/office/officeart/2005/8/layout/lProcess3"/>
    <dgm:cxn modelId="{127D5863-4DF3-4015-89A5-F15E6E7B49FA}" srcId="{869D5BC9-D07E-4E09-95F3-77A012A5D061}" destId="{D6627686-6B0A-4EC9-8310-96307C3DD7E8}" srcOrd="2" destOrd="0" parTransId="{C2C03516-F1BA-4715-83CB-2DD012693411}" sibTransId="{F9A8C5B4-3110-47C6-BCC0-66A688926F8E}"/>
    <dgm:cxn modelId="{17C8D3D9-C6B0-4BCC-8C2C-47C5F9164470}" type="presOf" srcId="{869D5BC9-D07E-4E09-95F3-77A012A5D061}" destId="{C611C98F-94F3-4E86-AF0E-5E784354528F}" srcOrd="0" destOrd="0" presId="urn:microsoft.com/office/officeart/2005/8/layout/lProcess3"/>
    <dgm:cxn modelId="{7735D349-C0F9-480D-8FD4-6A06043EF019}" srcId="{D0CAECAF-DB56-4EF8-AA7C-609A4929EC26}" destId="{869D5BC9-D07E-4E09-95F3-77A012A5D061}" srcOrd="0" destOrd="0" parTransId="{7B8E141D-6315-4EAE-9954-C74DD95D365A}" sibTransId="{F50DD04B-FA52-4598-A76B-A16591BDDE9E}"/>
    <dgm:cxn modelId="{97A515EB-A213-42CC-8CC4-282FF19E6EF8}" type="presOf" srcId="{6194688E-25EF-44C5-A2BB-3EFB428A2032}" destId="{5D5B265D-6D7D-43E2-B161-92586E97D831}" srcOrd="0" destOrd="0" presId="urn:microsoft.com/office/officeart/2005/8/layout/lProcess3"/>
    <dgm:cxn modelId="{83F3A183-EE5F-4108-A505-9B39FBDF325A}" srcId="{869D5BC9-D07E-4E09-95F3-77A012A5D061}" destId="{6194688E-25EF-44C5-A2BB-3EFB428A2032}" srcOrd="1" destOrd="0" parTransId="{FB6350A2-D524-40E5-BF13-0B08ACB93881}" sibTransId="{C7F8F059-97F2-4084-B4C1-BC2D4614E275}"/>
    <dgm:cxn modelId="{882BC019-3EBA-4197-9E65-13496B8AB622}" type="presParOf" srcId="{0C5F714B-ACEB-4087-9413-09C5420CEE52}" destId="{2F51986D-865A-48FE-9359-8603F8E0900A}" srcOrd="0" destOrd="0" presId="urn:microsoft.com/office/officeart/2005/8/layout/lProcess3"/>
    <dgm:cxn modelId="{2810D57E-54E3-4A7D-89BF-B3BB3225849F}" type="presParOf" srcId="{2F51986D-865A-48FE-9359-8603F8E0900A}" destId="{C611C98F-94F3-4E86-AF0E-5E784354528F}" srcOrd="0" destOrd="0" presId="urn:microsoft.com/office/officeart/2005/8/layout/lProcess3"/>
    <dgm:cxn modelId="{ACF1C1C7-A366-4E76-8B5A-EFA988E0627A}" type="presParOf" srcId="{2F51986D-865A-48FE-9359-8603F8E0900A}" destId="{30226BF7-9D7E-4D4C-A199-4E233BB7ECC9}" srcOrd="1" destOrd="0" presId="urn:microsoft.com/office/officeart/2005/8/layout/lProcess3"/>
    <dgm:cxn modelId="{317B46C0-7CAB-436B-9554-88CB7CAF232B}" type="presParOf" srcId="{2F51986D-865A-48FE-9359-8603F8E0900A}" destId="{F22B7E54-5764-427C-871B-81FC4B1E31C9}" srcOrd="2" destOrd="0" presId="urn:microsoft.com/office/officeart/2005/8/layout/lProcess3"/>
    <dgm:cxn modelId="{F2E67358-9A08-46DE-9068-C3E5112E95D1}" type="presParOf" srcId="{2F51986D-865A-48FE-9359-8603F8E0900A}" destId="{1CA2DCB2-FAEA-4827-BDD4-3CA6B3429ADB}" srcOrd="3" destOrd="0" presId="urn:microsoft.com/office/officeart/2005/8/layout/lProcess3"/>
    <dgm:cxn modelId="{BAB677BB-B7AA-4F9A-BF0B-ADC0887C9BD4}" type="presParOf" srcId="{2F51986D-865A-48FE-9359-8603F8E0900A}" destId="{5D5B265D-6D7D-43E2-B161-92586E97D831}" srcOrd="4" destOrd="0" presId="urn:microsoft.com/office/officeart/2005/8/layout/lProcess3"/>
    <dgm:cxn modelId="{B39911DA-1417-41A2-8F3B-76489A384594}" type="presParOf" srcId="{2F51986D-865A-48FE-9359-8603F8E0900A}" destId="{0F2ECDEC-B424-4F14-98C7-8EEBFFC23C6C}" srcOrd="5" destOrd="0" presId="urn:microsoft.com/office/officeart/2005/8/layout/lProcess3"/>
    <dgm:cxn modelId="{BFA1E0DA-BE59-47B1-99F9-72827B49370E}" type="presParOf" srcId="{2F51986D-865A-48FE-9359-8603F8E0900A}" destId="{6E01F94E-6E5B-490B-8A09-BD22F9B59629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5A3E6DB2-4921-4B06-9A0D-DBADCBDFB48F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904EA0-600D-4EC1-812C-14325AA3E9D0}">
      <dgm:prSet phldrT="[Text]"/>
      <dgm:spPr>
        <a:xfrm>
          <a:off x="571997" y="1649737"/>
          <a:ext cx="2391790" cy="887354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gm:spPr>
      <dgm:t>
        <a:bodyPr/>
        <a:lstStyle/>
        <a:p>
          <a: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Genesis: </a:t>
          </a:r>
          <a:b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</a:br>
          <a: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3 Stage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gm:t>
    </dgm:pt>
    <dgm:pt modelId="{16D19043-1E58-4C7F-9376-138B9D6D90DF}" type="parTrans" cxnId="{FDC19F13-1A01-4747-8E3E-9ACD0EE8F10D}">
      <dgm:prSet/>
      <dgm:spPr/>
      <dgm:t>
        <a:bodyPr/>
        <a:lstStyle/>
        <a:p>
          <a:endParaRPr lang="en-US"/>
        </a:p>
      </dgm:t>
    </dgm:pt>
    <dgm:pt modelId="{884BCE1C-046B-400B-986C-BAD10FF14E67}" type="sibTrans" cxnId="{FDC19F13-1A01-4747-8E3E-9ACD0EE8F10D}">
      <dgm:prSet/>
      <dgm:spPr/>
      <dgm:t>
        <a:bodyPr/>
        <a:lstStyle/>
        <a:p>
          <a:endParaRPr lang="en-US"/>
        </a:p>
      </dgm:t>
    </dgm:pt>
    <dgm:pt modelId="{8DF87189-79A0-4EC5-97F0-19FF28C16738}">
      <dgm:prSet/>
      <dgm:spPr>
        <a:xfrm>
          <a:off x="3203067" y="1649737"/>
          <a:ext cx="2391790" cy="887354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gm:spPr>
      <dgm:t>
        <a:bodyPr/>
        <a:lstStyle/>
        <a:p>
          <a: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3 "R", SDR, S4A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gm:t>
    </dgm:pt>
    <dgm:pt modelId="{E0AA778B-CB40-4960-A451-2CC677D96150}" type="parTrans" cxnId="{1392E1C1-E030-4906-8970-5AA9F5794BE3}">
      <dgm:prSet/>
      <dgm:spPr/>
      <dgm:t>
        <a:bodyPr/>
        <a:lstStyle/>
        <a:p>
          <a:endParaRPr lang="en-US"/>
        </a:p>
      </dgm:t>
    </dgm:pt>
    <dgm:pt modelId="{2BB1516C-8722-49AE-AC02-727B93E28898}" type="sibTrans" cxnId="{1392E1C1-E030-4906-8970-5AA9F5794BE3}">
      <dgm:prSet/>
      <dgm:spPr/>
      <dgm:t>
        <a:bodyPr/>
        <a:lstStyle/>
        <a:p>
          <a:endParaRPr lang="en-US"/>
        </a:p>
      </dgm:t>
    </dgm:pt>
    <dgm:pt modelId="{05C4DBB5-1B1D-4FCB-BB91-C50F481D807C}">
      <dgm:prSet/>
      <dgm:spPr>
        <a:xfrm>
          <a:off x="5834137" y="1649737"/>
          <a:ext cx="2391790" cy="887354"/>
        </a:xfrm>
        <a:prstGeom prst="rect">
          <a:avLst/>
        </a:prstGeom>
        <a:solidFill>
          <a:srgbClr val="FFFF00"/>
        </a:solidFill>
        <a:ln>
          <a:noFill/>
        </a:ln>
        <a:effectLst/>
      </dgm:spPr>
      <dgm:t>
        <a:bodyPr/>
        <a:lstStyle/>
        <a:p>
          <a: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I&amp;B Code </a:t>
          </a:r>
          <a:b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</a:br>
          <a: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2016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gm:t>
    </dgm:pt>
    <dgm:pt modelId="{12B8AC26-CD01-46E3-9483-39BB125CE0DC}" type="parTrans" cxnId="{8A97CE12-AB9A-4B6C-BCC9-BDDF93A4A6C1}">
      <dgm:prSet/>
      <dgm:spPr/>
      <dgm:t>
        <a:bodyPr/>
        <a:lstStyle/>
        <a:p>
          <a:endParaRPr lang="en-US"/>
        </a:p>
      </dgm:t>
    </dgm:pt>
    <dgm:pt modelId="{9D9E9CD5-152F-4719-8FA8-8689A192711E}" type="sibTrans" cxnId="{8A97CE12-AB9A-4B6C-BCC9-BDDF93A4A6C1}">
      <dgm:prSet/>
      <dgm:spPr/>
      <dgm:t>
        <a:bodyPr/>
        <a:lstStyle/>
        <a:p>
          <a:endParaRPr lang="en-US"/>
        </a:p>
      </dgm:t>
    </dgm:pt>
    <dgm:pt modelId="{D83DE8A2-B009-46E0-A658-B663A6A166F2}">
      <dgm:prSet/>
      <dgm:spPr>
        <a:xfrm>
          <a:off x="571997" y="4424214"/>
          <a:ext cx="2391790" cy="887354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gm:spPr>
      <dgm:t>
        <a:bodyPr/>
        <a:lstStyle/>
        <a:p>
          <a:r>
            <a:rPr lang="en-US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PARA-Bad Bank</a:t>
          </a:r>
          <a:endParaRPr lang="en-US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gm:t>
    </dgm:pt>
    <dgm:pt modelId="{F83DBED1-EAF4-474C-9641-D64AA596FD11}" type="parTrans" cxnId="{5486CF5A-6EA8-457F-BEDE-0BC82586808B}">
      <dgm:prSet/>
      <dgm:spPr/>
      <dgm:t>
        <a:bodyPr/>
        <a:lstStyle/>
        <a:p>
          <a:endParaRPr lang="en-US"/>
        </a:p>
      </dgm:t>
    </dgm:pt>
    <dgm:pt modelId="{B9C54A2F-5A93-4DFE-AC18-0E637417F13D}" type="sibTrans" cxnId="{5486CF5A-6EA8-457F-BEDE-0BC82586808B}">
      <dgm:prSet/>
      <dgm:spPr/>
      <dgm:t>
        <a:bodyPr/>
        <a:lstStyle/>
        <a:p>
          <a:endParaRPr lang="en-US"/>
        </a:p>
      </dgm:t>
    </dgm:pt>
    <dgm:pt modelId="{642883E7-0600-46A9-BB4F-A915337B1E8B}">
      <dgm:prSet/>
      <dgm:spPr>
        <a:xfrm>
          <a:off x="3203067" y="4424214"/>
          <a:ext cx="2391790" cy="887354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gm:spPr>
      <dgm:t>
        <a:bodyPr/>
        <a:lstStyle/>
        <a:p>
          <a: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Windfall Profit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gm:t>
    </dgm:pt>
    <dgm:pt modelId="{10057F04-3BE4-4A2F-A55B-0B4C242442C9}" type="parTrans" cxnId="{71F030D2-150B-4B51-9689-5627D86CAC4B}">
      <dgm:prSet/>
      <dgm:spPr/>
      <dgm:t>
        <a:bodyPr/>
        <a:lstStyle/>
        <a:p>
          <a:endParaRPr lang="en-US"/>
        </a:p>
      </dgm:t>
    </dgm:pt>
    <dgm:pt modelId="{7771785B-E9D7-49E5-ADC7-33569D903B58}" type="sibTrans" cxnId="{71F030D2-150B-4B51-9689-5627D86CAC4B}">
      <dgm:prSet/>
      <dgm:spPr/>
      <dgm:t>
        <a:bodyPr/>
        <a:lstStyle/>
        <a:p>
          <a:endParaRPr lang="en-US"/>
        </a:p>
      </dgm:t>
    </dgm:pt>
    <dgm:pt modelId="{B82D40D3-BCB9-4A8B-9F1E-9D3D67241023}">
      <dgm:prSet/>
      <dgm:spPr>
        <a:xfrm>
          <a:off x="5834137" y="4424214"/>
          <a:ext cx="2391790" cy="887354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gm:spPr>
      <dgm:t>
        <a:bodyPr/>
        <a:lstStyle/>
        <a:p>
          <a: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4R4D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gm:t>
    </dgm:pt>
    <dgm:pt modelId="{595E087D-381D-476B-9B29-634B8F40009D}" type="parTrans" cxnId="{4BE41836-86A4-4EA9-A365-2795CDB29E2B}">
      <dgm:prSet/>
      <dgm:spPr/>
      <dgm:t>
        <a:bodyPr/>
        <a:lstStyle/>
        <a:p>
          <a:endParaRPr lang="en-US"/>
        </a:p>
      </dgm:t>
    </dgm:pt>
    <dgm:pt modelId="{FFC57CF4-FAB2-48DB-B43D-073699139B34}" type="sibTrans" cxnId="{4BE41836-86A4-4EA9-A365-2795CDB29E2B}">
      <dgm:prSet/>
      <dgm:spPr/>
      <dgm:t>
        <a:bodyPr/>
        <a:lstStyle/>
        <a:p>
          <a:endParaRPr lang="en-US"/>
        </a:p>
      </dgm:t>
    </dgm:pt>
    <dgm:pt modelId="{F93F0829-B65D-4E4D-ACFE-7E028708B3D9}" type="pres">
      <dgm:prSet presAssocID="{5A3E6DB2-4921-4B06-9A0D-DBADCBDFB48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0F8331A-95B1-4CAB-BD42-8A2382D0F4D8}" type="pres">
      <dgm:prSet presAssocID="{9D904EA0-600D-4EC1-812C-14325AA3E9D0}" presName="compNode" presStyleCnt="0"/>
      <dgm:spPr/>
    </dgm:pt>
    <dgm:pt modelId="{66DAB00E-77B0-4BDF-8766-BF31221FBE05}" type="pres">
      <dgm:prSet presAssocID="{9D904EA0-600D-4EC1-812C-14325AA3E9D0}" presName="pictRect" presStyleLbl="node1" presStyleIdx="0" presStyleCnt="6"/>
      <dgm:spPr>
        <a:xfrm>
          <a:off x="571997" y="1794"/>
          <a:ext cx="2391790" cy="1647943"/>
        </a:xfrm>
        <a:prstGeom prst="round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30E0ED1-17B4-4B87-968F-D3048BB57C9F}" type="pres">
      <dgm:prSet presAssocID="{9D904EA0-600D-4EC1-812C-14325AA3E9D0}" presName="textRect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B2957D-3470-4C6D-BF23-F90429DC99E0}" type="pres">
      <dgm:prSet presAssocID="{884BCE1C-046B-400B-986C-BAD10FF14E6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6F48BB7-993D-4743-BCF4-8A5747EDA05A}" type="pres">
      <dgm:prSet presAssocID="{8DF87189-79A0-4EC5-97F0-19FF28C16738}" presName="compNode" presStyleCnt="0"/>
      <dgm:spPr/>
    </dgm:pt>
    <dgm:pt modelId="{3DABD256-C531-4A6C-9976-8F09447AD77C}" type="pres">
      <dgm:prSet presAssocID="{8DF87189-79A0-4EC5-97F0-19FF28C16738}" presName="pictRect" presStyleLbl="node1" presStyleIdx="1" presStyleCnt="6"/>
      <dgm:spPr>
        <a:xfrm>
          <a:off x="3203067" y="1794"/>
          <a:ext cx="2391790" cy="1647943"/>
        </a:xfrm>
        <a:prstGeom prst="round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D0935FFB-7F43-4364-89E9-05F34FE2330F}" type="pres">
      <dgm:prSet presAssocID="{8DF87189-79A0-4EC5-97F0-19FF28C16738}" presName="textRect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3C91B8-A1D1-4DF1-B664-2C980BE34962}" type="pres">
      <dgm:prSet presAssocID="{2BB1516C-8722-49AE-AC02-727B93E28898}" presName="sibTrans" presStyleLbl="sibTrans2D1" presStyleIdx="0" presStyleCnt="0"/>
      <dgm:spPr/>
      <dgm:t>
        <a:bodyPr/>
        <a:lstStyle/>
        <a:p>
          <a:endParaRPr lang="en-US"/>
        </a:p>
      </dgm:t>
    </dgm:pt>
    <dgm:pt modelId="{149E12F1-6D64-4620-B18C-6BA84F6C6E03}" type="pres">
      <dgm:prSet presAssocID="{05C4DBB5-1B1D-4FCB-BB91-C50F481D807C}" presName="compNode" presStyleCnt="0"/>
      <dgm:spPr/>
    </dgm:pt>
    <dgm:pt modelId="{F81E78AC-352E-4965-A8A0-8E0EA76C0B8A}" type="pres">
      <dgm:prSet presAssocID="{05C4DBB5-1B1D-4FCB-BB91-C50F481D807C}" presName="pictRect" presStyleLbl="node1" presStyleIdx="2" presStyleCnt="6" custScaleX="80291"/>
      <dgm:spPr>
        <a:xfrm>
          <a:off x="5834137" y="1794"/>
          <a:ext cx="2391790" cy="1647943"/>
        </a:xfrm>
        <a:prstGeom prst="round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E190879B-682B-4EEF-BF3A-B4C4EF3C1D07}" type="pres">
      <dgm:prSet presAssocID="{05C4DBB5-1B1D-4FCB-BB91-C50F481D807C}" presName="textRect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1D9993-FFE0-4A22-9DB2-C16FC24BB864}" type="pres">
      <dgm:prSet presAssocID="{9D9E9CD5-152F-4719-8FA8-8689A192711E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6DB287B-B927-4191-8CEC-A2DFB018801E}" type="pres">
      <dgm:prSet presAssocID="{D83DE8A2-B009-46E0-A658-B663A6A166F2}" presName="compNode" presStyleCnt="0"/>
      <dgm:spPr/>
    </dgm:pt>
    <dgm:pt modelId="{A7AF7532-0076-4243-A6B2-0D0BC3CB76FB}" type="pres">
      <dgm:prSet presAssocID="{D83DE8A2-B009-46E0-A658-B663A6A166F2}" presName="pictRect" presStyleLbl="node1" presStyleIdx="3" presStyleCnt="6" custScaleX="77997"/>
      <dgm:spPr>
        <a:xfrm>
          <a:off x="571997" y="2776271"/>
          <a:ext cx="2391790" cy="1647943"/>
        </a:xfrm>
        <a:prstGeom prst="round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13035428-7036-4A15-8EAC-B62718739F92}" type="pres">
      <dgm:prSet presAssocID="{D83DE8A2-B009-46E0-A658-B663A6A166F2}" presName="textRect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88735A-051C-4383-AD02-92AA9E458DB3}" type="pres">
      <dgm:prSet presAssocID="{B9C54A2F-5A93-4DFE-AC18-0E637417F13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048BFAE0-6D54-4467-8CD1-5FD94F14E1BD}" type="pres">
      <dgm:prSet presAssocID="{642883E7-0600-46A9-BB4F-A915337B1E8B}" presName="compNode" presStyleCnt="0"/>
      <dgm:spPr/>
    </dgm:pt>
    <dgm:pt modelId="{C29D2C84-70F4-4723-9325-823C3FD95F62}" type="pres">
      <dgm:prSet presAssocID="{642883E7-0600-46A9-BB4F-A915337B1E8B}" presName="pictRect" presStyleLbl="node1" presStyleIdx="4" presStyleCnt="6"/>
      <dgm:spPr>
        <a:xfrm>
          <a:off x="3203067" y="2776271"/>
          <a:ext cx="2391790" cy="1647943"/>
        </a:xfrm>
        <a:prstGeom prst="round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BE6088BB-CA8E-443D-9939-5EB6630F377C}" type="pres">
      <dgm:prSet presAssocID="{642883E7-0600-46A9-BB4F-A915337B1E8B}" presName="textRect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250685-F296-414F-9C1D-A6401D816A92}" type="pres">
      <dgm:prSet presAssocID="{7771785B-E9D7-49E5-ADC7-33569D903B58}" presName="sibTrans" presStyleLbl="sibTrans2D1" presStyleIdx="0" presStyleCnt="0"/>
      <dgm:spPr/>
      <dgm:t>
        <a:bodyPr/>
        <a:lstStyle/>
        <a:p>
          <a:endParaRPr lang="en-US"/>
        </a:p>
      </dgm:t>
    </dgm:pt>
    <dgm:pt modelId="{1BD567E1-A868-479B-9EFF-3A105963C0D4}" type="pres">
      <dgm:prSet presAssocID="{B82D40D3-BCB9-4A8B-9F1E-9D3D67241023}" presName="compNode" presStyleCnt="0"/>
      <dgm:spPr/>
    </dgm:pt>
    <dgm:pt modelId="{8824D1F3-ACD0-4180-B9A8-120CA06B40D4}" type="pres">
      <dgm:prSet presAssocID="{B82D40D3-BCB9-4A8B-9F1E-9D3D67241023}" presName="pictRect" presStyleLbl="node1" presStyleIdx="5" presStyleCnt="6"/>
      <dgm:spPr>
        <a:xfrm>
          <a:off x="5834137" y="2776271"/>
          <a:ext cx="2391790" cy="1647943"/>
        </a:xfrm>
        <a:prstGeom prst="round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E8A970F4-75CD-4E0D-B368-C3316B18A57C}" type="pres">
      <dgm:prSet presAssocID="{B82D40D3-BCB9-4A8B-9F1E-9D3D67241023}" presName="textRect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BE41836-86A4-4EA9-A365-2795CDB29E2B}" srcId="{5A3E6DB2-4921-4B06-9A0D-DBADCBDFB48F}" destId="{B82D40D3-BCB9-4A8B-9F1E-9D3D67241023}" srcOrd="5" destOrd="0" parTransId="{595E087D-381D-476B-9B29-634B8F40009D}" sibTransId="{FFC57CF4-FAB2-48DB-B43D-073699139B34}"/>
    <dgm:cxn modelId="{321912B8-13D6-4F0D-BCB1-DFEA95338604}" type="presOf" srcId="{9D904EA0-600D-4EC1-812C-14325AA3E9D0}" destId="{A30E0ED1-17B4-4B87-968F-D3048BB57C9F}" srcOrd="0" destOrd="0" presId="urn:microsoft.com/office/officeart/2005/8/layout/pList1"/>
    <dgm:cxn modelId="{DC2D2621-AC18-4C6A-9FAC-A6D68BB408AB}" type="presOf" srcId="{7771785B-E9D7-49E5-ADC7-33569D903B58}" destId="{D8250685-F296-414F-9C1D-A6401D816A92}" srcOrd="0" destOrd="0" presId="urn:microsoft.com/office/officeart/2005/8/layout/pList1"/>
    <dgm:cxn modelId="{8A97CE12-AB9A-4B6C-BCC9-BDDF93A4A6C1}" srcId="{5A3E6DB2-4921-4B06-9A0D-DBADCBDFB48F}" destId="{05C4DBB5-1B1D-4FCB-BB91-C50F481D807C}" srcOrd="2" destOrd="0" parTransId="{12B8AC26-CD01-46E3-9483-39BB125CE0DC}" sibTransId="{9D9E9CD5-152F-4719-8FA8-8689A192711E}"/>
    <dgm:cxn modelId="{5E2D8480-44D1-4D90-8E54-D8FA1C5763A7}" type="presOf" srcId="{8DF87189-79A0-4EC5-97F0-19FF28C16738}" destId="{D0935FFB-7F43-4364-89E9-05F34FE2330F}" srcOrd="0" destOrd="0" presId="urn:microsoft.com/office/officeart/2005/8/layout/pList1"/>
    <dgm:cxn modelId="{1392E1C1-E030-4906-8970-5AA9F5794BE3}" srcId="{5A3E6DB2-4921-4B06-9A0D-DBADCBDFB48F}" destId="{8DF87189-79A0-4EC5-97F0-19FF28C16738}" srcOrd="1" destOrd="0" parTransId="{E0AA778B-CB40-4960-A451-2CC677D96150}" sibTransId="{2BB1516C-8722-49AE-AC02-727B93E28898}"/>
    <dgm:cxn modelId="{5486CF5A-6EA8-457F-BEDE-0BC82586808B}" srcId="{5A3E6DB2-4921-4B06-9A0D-DBADCBDFB48F}" destId="{D83DE8A2-B009-46E0-A658-B663A6A166F2}" srcOrd="3" destOrd="0" parTransId="{F83DBED1-EAF4-474C-9641-D64AA596FD11}" sibTransId="{B9C54A2F-5A93-4DFE-AC18-0E637417F13D}"/>
    <dgm:cxn modelId="{7181100E-F2F2-4DC0-BA70-A2D43FF8B9A7}" type="presOf" srcId="{9D9E9CD5-152F-4719-8FA8-8689A192711E}" destId="{0A1D9993-FFE0-4A22-9DB2-C16FC24BB864}" srcOrd="0" destOrd="0" presId="urn:microsoft.com/office/officeart/2005/8/layout/pList1"/>
    <dgm:cxn modelId="{D282D34B-12A4-4475-BD3A-4BC2A7C4BDDA}" type="presOf" srcId="{B82D40D3-BCB9-4A8B-9F1E-9D3D67241023}" destId="{E8A970F4-75CD-4E0D-B368-C3316B18A57C}" srcOrd="0" destOrd="0" presId="urn:microsoft.com/office/officeart/2005/8/layout/pList1"/>
    <dgm:cxn modelId="{6C9821AD-E83D-4D94-B817-77698831F5AB}" type="presOf" srcId="{642883E7-0600-46A9-BB4F-A915337B1E8B}" destId="{BE6088BB-CA8E-443D-9939-5EB6630F377C}" srcOrd="0" destOrd="0" presId="urn:microsoft.com/office/officeart/2005/8/layout/pList1"/>
    <dgm:cxn modelId="{FDC19F13-1A01-4747-8E3E-9ACD0EE8F10D}" srcId="{5A3E6DB2-4921-4B06-9A0D-DBADCBDFB48F}" destId="{9D904EA0-600D-4EC1-812C-14325AA3E9D0}" srcOrd="0" destOrd="0" parTransId="{16D19043-1E58-4C7F-9376-138B9D6D90DF}" sibTransId="{884BCE1C-046B-400B-986C-BAD10FF14E67}"/>
    <dgm:cxn modelId="{800756D1-F307-44F1-8764-887E9C085479}" type="presOf" srcId="{884BCE1C-046B-400B-986C-BAD10FF14E67}" destId="{1EB2957D-3470-4C6D-BF23-F90429DC99E0}" srcOrd="0" destOrd="0" presId="urn:microsoft.com/office/officeart/2005/8/layout/pList1"/>
    <dgm:cxn modelId="{C8BA24C4-5D05-481B-AF40-841C41F49265}" type="presOf" srcId="{05C4DBB5-1B1D-4FCB-BB91-C50F481D807C}" destId="{E190879B-682B-4EEF-BF3A-B4C4EF3C1D07}" srcOrd="0" destOrd="0" presId="urn:microsoft.com/office/officeart/2005/8/layout/pList1"/>
    <dgm:cxn modelId="{793F3216-9E86-4819-83B1-B1F1049EA51D}" type="presOf" srcId="{2BB1516C-8722-49AE-AC02-727B93E28898}" destId="{DF3C91B8-A1D1-4DF1-B664-2C980BE34962}" srcOrd="0" destOrd="0" presId="urn:microsoft.com/office/officeart/2005/8/layout/pList1"/>
    <dgm:cxn modelId="{36F3B9C4-22B5-4B27-AD99-8130B0BE8E38}" type="presOf" srcId="{D83DE8A2-B009-46E0-A658-B663A6A166F2}" destId="{13035428-7036-4A15-8EAC-B62718739F92}" srcOrd="0" destOrd="0" presId="urn:microsoft.com/office/officeart/2005/8/layout/pList1"/>
    <dgm:cxn modelId="{71F030D2-150B-4B51-9689-5627D86CAC4B}" srcId="{5A3E6DB2-4921-4B06-9A0D-DBADCBDFB48F}" destId="{642883E7-0600-46A9-BB4F-A915337B1E8B}" srcOrd="4" destOrd="0" parTransId="{10057F04-3BE4-4A2F-A55B-0B4C242442C9}" sibTransId="{7771785B-E9D7-49E5-ADC7-33569D903B58}"/>
    <dgm:cxn modelId="{AE9762AD-13E3-43C3-A93C-1A22176C53A0}" type="presOf" srcId="{B9C54A2F-5A93-4DFE-AC18-0E637417F13D}" destId="{4688735A-051C-4383-AD02-92AA9E458DB3}" srcOrd="0" destOrd="0" presId="urn:microsoft.com/office/officeart/2005/8/layout/pList1"/>
    <dgm:cxn modelId="{4A27BF99-90EC-4C24-BAD2-CEAA8F492469}" type="presOf" srcId="{5A3E6DB2-4921-4B06-9A0D-DBADCBDFB48F}" destId="{F93F0829-B65D-4E4D-ACFE-7E028708B3D9}" srcOrd="0" destOrd="0" presId="urn:microsoft.com/office/officeart/2005/8/layout/pList1"/>
    <dgm:cxn modelId="{59E16BDC-A4ED-4F1F-BC3E-BD6D6759BCFC}" type="presParOf" srcId="{F93F0829-B65D-4E4D-ACFE-7E028708B3D9}" destId="{30F8331A-95B1-4CAB-BD42-8A2382D0F4D8}" srcOrd="0" destOrd="0" presId="urn:microsoft.com/office/officeart/2005/8/layout/pList1"/>
    <dgm:cxn modelId="{6EF83710-0159-430A-A669-CCEF28FDEB0E}" type="presParOf" srcId="{30F8331A-95B1-4CAB-BD42-8A2382D0F4D8}" destId="{66DAB00E-77B0-4BDF-8766-BF31221FBE05}" srcOrd="0" destOrd="0" presId="urn:microsoft.com/office/officeart/2005/8/layout/pList1"/>
    <dgm:cxn modelId="{037C019A-983A-40F7-81B9-881CFEDBF5EB}" type="presParOf" srcId="{30F8331A-95B1-4CAB-BD42-8A2382D0F4D8}" destId="{A30E0ED1-17B4-4B87-968F-D3048BB57C9F}" srcOrd="1" destOrd="0" presId="urn:microsoft.com/office/officeart/2005/8/layout/pList1"/>
    <dgm:cxn modelId="{EC6BC21F-0518-4912-84A9-053A99426DC3}" type="presParOf" srcId="{F93F0829-B65D-4E4D-ACFE-7E028708B3D9}" destId="{1EB2957D-3470-4C6D-BF23-F90429DC99E0}" srcOrd="1" destOrd="0" presId="urn:microsoft.com/office/officeart/2005/8/layout/pList1"/>
    <dgm:cxn modelId="{50A001D0-D152-49C1-90B3-8BF6553E5389}" type="presParOf" srcId="{F93F0829-B65D-4E4D-ACFE-7E028708B3D9}" destId="{46F48BB7-993D-4743-BCF4-8A5747EDA05A}" srcOrd="2" destOrd="0" presId="urn:microsoft.com/office/officeart/2005/8/layout/pList1"/>
    <dgm:cxn modelId="{0F9F44D0-D3D9-40C6-8575-BA0AA02D15C3}" type="presParOf" srcId="{46F48BB7-993D-4743-BCF4-8A5747EDA05A}" destId="{3DABD256-C531-4A6C-9976-8F09447AD77C}" srcOrd="0" destOrd="0" presId="urn:microsoft.com/office/officeart/2005/8/layout/pList1"/>
    <dgm:cxn modelId="{1618380A-B8B2-4B39-A500-4EF61EFB4A6D}" type="presParOf" srcId="{46F48BB7-993D-4743-BCF4-8A5747EDA05A}" destId="{D0935FFB-7F43-4364-89E9-05F34FE2330F}" srcOrd="1" destOrd="0" presId="urn:microsoft.com/office/officeart/2005/8/layout/pList1"/>
    <dgm:cxn modelId="{559588A1-2424-4B5F-A500-750B4BEBEC22}" type="presParOf" srcId="{F93F0829-B65D-4E4D-ACFE-7E028708B3D9}" destId="{DF3C91B8-A1D1-4DF1-B664-2C980BE34962}" srcOrd="3" destOrd="0" presId="urn:microsoft.com/office/officeart/2005/8/layout/pList1"/>
    <dgm:cxn modelId="{2E59A902-68D3-4176-BC17-603852D87217}" type="presParOf" srcId="{F93F0829-B65D-4E4D-ACFE-7E028708B3D9}" destId="{149E12F1-6D64-4620-B18C-6BA84F6C6E03}" srcOrd="4" destOrd="0" presId="urn:microsoft.com/office/officeart/2005/8/layout/pList1"/>
    <dgm:cxn modelId="{3D1E0CFB-BAA6-4862-B4CE-38A9F2384EC8}" type="presParOf" srcId="{149E12F1-6D64-4620-B18C-6BA84F6C6E03}" destId="{F81E78AC-352E-4965-A8A0-8E0EA76C0B8A}" srcOrd="0" destOrd="0" presId="urn:microsoft.com/office/officeart/2005/8/layout/pList1"/>
    <dgm:cxn modelId="{526C0427-5088-42CE-8BAB-00A0CD84DD4B}" type="presParOf" srcId="{149E12F1-6D64-4620-B18C-6BA84F6C6E03}" destId="{E190879B-682B-4EEF-BF3A-B4C4EF3C1D07}" srcOrd="1" destOrd="0" presId="urn:microsoft.com/office/officeart/2005/8/layout/pList1"/>
    <dgm:cxn modelId="{7C95D619-2EC0-4F70-A235-1AB8066AA002}" type="presParOf" srcId="{F93F0829-B65D-4E4D-ACFE-7E028708B3D9}" destId="{0A1D9993-FFE0-4A22-9DB2-C16FC24BB864}" srcOrd="5" destOrd="0" presId="urn:microsoft.com/office/officeart/2005/8/layout/pList1"/>
    <dgm:cxn modelId="{32BD8990-427D-4582-B24E-4D03724095A2}" type="presParOf" srcId="{F93F0829-B65D-4E4D-ACFE-7E028708B3D9}" destId="{86DB287B-B927-4191-8CEC-A2DFB018801E}" srcOrd="6" destOrd="0" presId="urn:microsoft.com/office/officeart/2005/8/layout/pList1"/>
    <dgm:cxn modelId="{F31C3B98-FC24-4946-9098-ADC4EF6F4CE8}" type="presParOf" srcId="{86DB287B-B927-4191-8CEC-A2DFB018801E}" destId="{A7AF7532-0076-4243-A6B2-0D0BC3CB76FB}" srcOrd="0" destOrd="0" presId="urn:microsoft.com/office/officeart/2005/8/layout/pList1"/>
    <dgm:cxn modelId="{2D8F4C39-8E3C-4E45-B74F-C6D050411B68}" type="presParOf" srcId="{86DB287B-B927-4191-8CEC-A2DFB018801E}" destId="{13035428-7036-4A15-8EAC-B62718739F92}" srcOrd="1" destOrd="0" presId="urn:microsoft.com/office/officeart/2005/8/layout/pList1"/>
    <dgm:cxn modelId="{7013C349-1E3E-4728-9492-7D4508404AC0}" type="presParOf" srcId="{F93F0829-B65D-4E4D-ACFE-7E028708B3D9}" destId="{4688735A-051C-4383-AD02-92AA9E458DB3}" srcOrd="7" destOrd="0" presId="urn:microsoft.com/office/officeart/2005/8/layout/pList1"/>
    <dgm:cxn modelId="{E2B7207D-1745-4557-8ED4-AB07E4FA61AD}" type="presParOf" srcId="{F93F0829-B65D-4E4D-ACFE-7E028708B3D9}" destId="{048BFAE0-6D54-4467-8CD1-5FD94F14E1BD}" srcOrd="8" destOrd="0" presId="urn:microsoft.com/office/officeart/2005/8/layout/pList1"/>
    <dgm:cxn modelId="{0D45AD55-58D0-4B6C-9B12-CB9ED0096728}" type="presParOf" srcId="{048BFAE0-6D54-4467-8CD1-5FD94F14E1BD}" destId="{C29D2C84-70F4-4723-9325-823C3FD95F62}" srcOrd="0" destOrd="0" presId="urn:microsoft.com/office/officeart/2005/8/layout/pList1"/>
    <dgm:cxn modelId="{A5481365-3B56-4C5B-8437-28BB7D82E9A6}" type="presParOf" srcId="{048BFAE0-6D54-4467-8CD1-5FD94F14E1BD}" destId="{BE6088BB-CA8E-443D-9939-5EB6630F377C}" srcOrd="1" destOrd="0" presId="urn:microsoft.com/office/officeart/2005/8/layout/pList1"/>
    <dgm:cxn modelId="{93B8AB38-1055-41B6-9305-C1BD72174898}" type="presParOf" srcId="{F93F0829-B65D-4E4D-ACFE-7E028708B3D9}" destId="{D8250685-F296-414F-9C1D-A6401D816A92}" srcOrd="9" destOrd="0" presId="urn:microsoft.com/office/officeart/2005/8/layout/pList1"/>
    <dgm:cxn modelId="{2BCEAD24-58F7-4C6D-A5A1-A3BE76015A11}" type="presParOf" srcId="{F93F0829-B65D-4E4D-ACFE-7E028708B3D9}" destId="{1BD567E1-A868-479B-9EFF-3A105963C0D4}" srcOrd="10" destOrd="0" presId="urn:microsoft.com/office/officeart/2005/8/layout/pList1"/>
    <dgm:cxn modelId="{0AC44EEE-0FE8-4750-A289-1797310A85C1}" type="presParOf" srcId="{1BD567E1-A868-479B-9EFF-3A105963C0D4}" destId="{8824D1F3-ACD0-4180-B9A8-120CA06B40D4}" srcOrd="0" destOrd="0" presId="urn:microsoft.com/office/officeart/2005/8/layout/pList1"/>
    <dgm:cxn modelId="{E9131473-F712-4238-AAB6-EC2C5A4DD071}" type="presParOf" srcId="{1BD567E1-A868-479B-9EFF-3A105963C0D4}" destId="{E8A970F4-75CD-4E0D-B368-C3316B18A57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97E71667-F59E-43F3-94C7-F6ADF7EF57E7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6819566C-F9FC-467C-B5AE-852DB2C466CC}">
      <dgm:prSet phldrT="[Text]"/>
      <dgm:spPr/>
      <dgm:t>
        <a:bodyPr/>
        <a:lstStyle/>
        <a:p>
          <a:r>
            <a:rPr lang="en-US" dirty="0" smtClean="0"/>
            <a:t>5/25, SDR/S4A</a:t>
          </a:r>
          <a:endParaRPr lang="en-US" dirty="0"/>
        </a:p>
      </dgm:t>
    </dgm:pt>
    <dgm:pt modelId="{DA91CF34-6CB9-45B6-8429-0B3C1768F2BC}" type="parTrans" cxnId="{5ECEC9AB-6876-4C96-93CE-6E5369214774}">
      <dgm:prSet/>
      <dgm:spPr/>
      <dgm:t>
        <a:bodyPr/>
        <a:lstStyle/>
        <a:p>
          <a:endParaRPr lang="en-US"/>
        </a:p>
      </dgm:t>
    </dgm:pt>
    <dgm:pt modelId="{7A6ABE1E-6B93-4DB3-8BA8-C374D709ECDB}" type="sibTrans" cxnId="{5ECEC9AB-6876-4C96-93CE-6E5369214774}">
      <dgm:prSet/>
      <dgm:spPr/>
      <dgm:t>
        <a:bodyPr/>
        <a:lstStyle/>
        <a:p>
          <a:endParaRPr lang="en-US"/>
        </a:p>
      </dgm:t>
    </dgm:pt>
    <dgm:pt modelId="{0B1C74CE-16C5-4002-A0C7-B68C5DBE44A2}">
      <dgm:prSet phldrT="[Text]"/>
      <dgm:spPr/>
      <dgm:t>
        <a:bodyPr/>
        <a:lstStyle/>
        <a:p>
          <a:r>
            <a:rPr lang="en-US" dirty="0" smtClean="0"/>
            <a:t>Change tenure, interest</a:t>
          </a:r>
          <a:endParaRPr lang="en-US" dirty="0"/>
        </a:p>
      </dgm:t>
    </dgm:pt>
    <dgm:pt modelId="{337252EA-668B-4333-9BEE-68340C9DF220}" type="parTrans" cxnId="{E31CB403-F463-4DF1-AB92-B65001294837}">
      <dgm:prSet/>
      <dgm:spPr/>
      <dgm:t>
        <a:bodyPr/>
        <a:lstStyle/>
        <a:p>
          <a:endParaRPr lang="en-US"/>
        </a:p>
      </dgm:t>
    </dgm:pt>
    <dgm:pt modelId="{7636FEF6-EE2B-47BC-976D-B3C8C6A4642C}" type="sibTrans" cxnId="{E31CB403-F463-4DF1-AB92-B65001294837}">
      <dgm:prSet/>
      <dgm:spPr/>
      <dgm:t>
        <a:bodyPr/>
        <a:lstStyle/>
        <a:p>
          <a:endParaRPr lang="en-US"/>
        </a:p>
      </dgm:t>
    </dgm:pt>
    <dgm:pt modelId="{97D34D33-C9D4-4798-AA99-75A6D7CE2AB3}">
      <dgm:prSet phldrT="[Text]"/>
      <dgm:spPr/>
      <dgm:t>
        <a:bodyPr/>
        <a:lstStyle/>
        <a:p>
          <a:r>
            <a:rPr lang="en-US" dirty="0" smtClean="0"/>
            <a:t>Find new investors</a:t>
          </a:r>
          <a:endParaRPr lang="en-US" dirty="0"/>
        </a:p>
      </dgm:t>
    </dgm:pt>
    <dgm:pt modelId="{5EAF9CB3-B9FE-4E17-A77C-53E335F87A4C}" type="parTrans" cxnId="{5BAF2807-B893-4619-BA9D-B814DF5B8DD2}">
      <dgm:prSet/>
      <dgm:spPr/>
      <dgm:t>
        <a:bodyPr/>
        <a:lstStyle/>
        <a:p>
          <a:endParaRPr lang="en-US"/>
        </a:p>
      </dgm:t>
    </dgm:pt>
    <dgm:pt modelId="{F3D6677C-FD69-4837-B567-8D16BD6C4E26}" type="sibTrans" cxnId="{5BAF2807-B893-4619-BA9D-B814DF5B8DD2}">
      <dgm:prSet/>
      <dgm:spPr/>
      <dgm:t>
        <a:bodyPr/>
        <a:lstStyle/>
        <a:p>
          <a:endParaRPr lang="en-US"/>
        </a:p>
      </dgm:t>
    </dgm:pt>
    <dgm:pt modelId="{FDB2FA7A-05FB-4B19-AE1C-445091B3D7B0}" type="pres">
      <dgm:prSet presAssocID="{97E71667-F59E-43F3-94C7-F6ADF7EF57E7}" presName="CompostProcess" presStyleCnt="0">
        <dgm:presLayoutVars>
          <dgm:dir/>
          <dgm:resizeHandles val="exact"/>
        </dgm:presLayoutVars>
      </dgm:prSet>
      <dgm:spPr/>
    </dgm:pt>
    <dgm:pt modelId="{4BC66D2C-6DFB-4DE1-906E-C88A6DA99D0C}" type="pres">
      <dgm:prSet presAssocID="{97E71667-F59E-43F3-94C7-F6ADF7EF57E7}" presName="arrow" presStyleLbl="bgShp" presStyleIdx="0" presStyleCnt="1"/>
      <dgm:spPr/>
    </dgm:pt>
    <dgm:pt modelId="{32D9E069-46E0-4173-8843-BC00AB134203}" type="pres">
      <dgm:prSet presAssocID="{97E71667-F59E-43F3-94C7-F6ADF7EF57E7}" presName="linearProcess" presStyleCnt="0"/>
      <dgm:spPr/>
    </dgm:pt>
    <dgm:pt modelId="{6B9A2D43-44F3-4442-B71A-66ADED08EF98}" type="pres">
      <dgm:prSet presAssocID="{6819566C-F9FC-467C-B5AE-852DB2C466CC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F91C06-A9D5-4758-B871-C622163996BD}" type="pres">
      <dgm:prSet presAssocID="{7A6ABE1E-6B93-4DB3-8BA8-C374D709ECDB}" presName="sibTrans" presStyleCnt="0"/>
      <dgm:spPr/>
    </dgm:pt>
    <dgm:pt modelId="{F6A9A435-92A1-4BC2-B2F8-B060505BF9BA}" type="pres">
      <dgm:prSet presAssocID="{0B1C74CE-16C5-4002-A0C7-B68C5DBE44A2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88F754-B131-4800-A949-0A74D48000BF}" type="pres">
      <dgm:prSet presAssocID="{7636FEF6-EE2B-47BC-976D-B3C8C6A4642C}" presName="sibTrans" presStyleCnt="0"/>
      <dgm:spPr/>
    </dgm:pt>
    <dgm:pt modelId="{DCBC562E-78B3-4D34-8BA6-9F5C1CF9D6B2}" type="pres">
      <dgm:prSet presAssocID="{97D34D33-C9D4-4798-AA99-75A6D7CE2AB3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80B3C0B-4B3A-4D5F-B116-6A36CCE5543E}" type="presOf" srcId="{6819566C-F9FC-467C-B5AE-852DB2C466CC}" destId="{6B9A2D43-44F3-4442-B71A-66ADED08EF98}" srcOrd="0" destOrd="0" presId="urn:microsoft.com/office/officeart/2005/8/layout/hProcess9"/>
    <dgm:cxn modelId="{5ECEC9AB-6876-4C96-93CE-6E5369214774}" srcId="{97E71667-F59E-43F3-94C7-F6ADF7EF57E7}" destId="{6819566C-F9FC-467C-B5AE-852DB2C466CC}" srcOrd="0" destOrd="0" parTransId="{DA91CF34-6CB9-45B6-8429-0B3C1768F2BC}" sibTransId="{7A6ABE1E-6B93-4DB3-8BA8-C374D709ECDB}"/>
    <dgm:cxn modelId="{E31CB403-F463-4DF1-AB92-B65001294837}" srcId="{97E71667-F59E-43F3-94C7-F6ADF7EF57E7}" destId="{0B1C74CE-16C5-4002-A0C7-B68C5DBE44A2}" srcOrd="1" destOrd="0" parTransId="{337252EA-668B-4333-9BEE-68340C9DF220}" sibTransId="{7636FEF6-EE2B-47BC-976D-B3C8C6A4642C}"/>
    <dgm:cxn modelId="{C4070A26-4E4B-4CE6-86BE-62398B281BD4}" type="presOf" srcId="{97E71667-F59E-43F3-94C7-F6ADF7EF57E7}" destId="{FDB2FA7A-05FB-4B19-AE1C-445091B3D7B0}" srcOrd="0" destOrd="0" presId="urn:microsoft.com/office/officeart/2005/8/layout/hProcess9"/>
    <dgm:cxn modelId="{07DD261E-D3F2-4885-8548-297A1C415769}" type="presOf" srcId="{0B1C74CE-16C5-4002-A0C7-B68C5DBE44A2}" destId="{F6A9A435-92A1-4BC2-B2F8-B060505BF9BA}" srcOrd="0" destOrd="0" presId="urn:microsoft.com/office/officeart/2005/8/layout/hProcess9"/>
    <dgm:cxn modelId="{0EE252A2-DD9D-40A1-B8CF-E9C4C4324322}" type="presOf" srcId="{97D34D33-C9D4-4798-AA99-75A6D7CE2AB3}" destId="{DCBC562E-78B3-4D34-8BA6-9F5C1CF9D6B2}" srcOrd="0" destOrd="0" presId="urn:microsoft.com/office/officeart/2005/8/layout/hProcess9"/>
    <dgm:cxn modelId="{5BAF2807-B893-4619-BA9D-B814DF5B8DD2}" srcId="{97E71667-F59E-43F3-94C7-F6ADF7EF57E7}" destId="{97D34D33-C9D4-4798-AA99-75A6D7CE2AB3}" srcOrd="2" destOrd="0" parTransId="{5EAF9CB3-B9FE-4E17-A77C-53E335F87A4C}" sibTransId="{F3D6677C-FD69-4837-B567-8D16BD6C4E26}"/>
    <dgm:cxn modelId="{E1EB808F-D740-4933-976B-639576935E46}" type="presParOf" srcId="{FDB2FA7A-05FB-4B19-AE1C-445091B3D7B0}" destId="{4BC66D2C-6DFB-4DE1-906E-C88A6DA99D0C}" srcOrd="0" destOrd="0" presId="urn:microsoft.com/office/officeart/2005/8/layout/hProcess9"/>
    <dgm:cxn modelId="{1088DFEE-C7AC-4C3F-9701-3282835D8F60}" type="presParOf" srcId="{FDB2FA7A-05FB-4B19-AE1C-445091B3D7B0}" destId="{32D9E069-46E0-4173-8843-BC00AB134203}" srcOrd="1" destOrd="0" presId="urn:microsoft.com/office/officeart/2005/8/layout/hProcess9"/>
    <dgm:cxn modelId="{200C9D7D-EA3B-4B7A-9001-A299E08DD76F}" type="presParOf" srcId="{32D9E069-46E0-4173-8843-BC00AB134203}" destId="{6B9A2D43-44F3-4442-B71A-66ADED08EF98}" srcOrd="0" destOrd="0" presId="urn:microsoft.com/office/officeart/2005/8/layout/hProcess9"/>
    <dgm:cxn modelId="{743F52AE-0CFF-4241-AA67-14DA0CF1837B}" type="presParOf" srcId="{32D9E069-46E0-4173-8843-BC00AB134203}" destId="{F9F91C06-A9D5-4758-B871-C622163996BD}" srcOrd="1" destOrd="0" presId="urn:microsoft.com/office/officeart/2005/8/layout/hProcess9"/>
    <dgm:cxn modelId="{DD76511F-0091-4C5B-836C-36CC0A3182FE}" type="presParOf" srcId="{32D9E069-46E0-4173-8843-BC00AB134203}" destId="{F6A9A435-92A1-4BC2-B2F8-B060505BF9BA}" srcOrd="2" destOrd="0" presId="urn:microsoft.com/office/officeart/2005/8/layout/hProcess9"/>
    <dgm:cxn modelId="{831CA78B-B405-44C7-84B7-436C09CB5EB2}" type="presParOf" srcId="{32D9E069-46E0-4173-8843-BC00AB134203}" destId="{ED88F754-B131-4800-A949-0A74D48000BF}" srcOrd="3" destOrd="0" presId="urn:microsoft.com/office/officeart/2005/8/layout/hProcess9"/>
    <dgm:cxn modelId="{249315AA-7576-434F-A82E-8CFB7BFC303A}" type="presParOf" srcId="{32D9E069-46E0-4173-8843-BC00AB134203}" destId="{DCBC562E-78B3-4D34-8BA6-9F5C1CF9D6B2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46B88F91-F1D3-4C09-A70E-90804F5F39ED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703BBD1-B060-4A2B-90B0-C8627F08D6BB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 smtClean="0"/>
            <a:t>Chairman</a:t>
          </a:r>
          <a:endParaRPr lang="en-US" dirty="0"/>
        </a:p>
      </dgm:t>
    </dgm:pt>
    <dgm:pt modelId="{37177451-4FB8-4E82-8FB8-F4D498EE5664}" type="parTrans" cxnId="{C35CE2B8-7AEA-48F8-B52B-60D221BF8AED}">
      <dgm:prSet/>
      <dgm:spPr/>
      <dgm:t>
        <a:bodyPr/>
        <a:lstStyle/>
        <a:p>
          <a:endParaRPr lang="en-US"/>
        </a:p>
      </dgm:t>
    </dgm:pt>
    <dgm:pt modelId="{B262B446-F0BF-40D9-B11A-C3903729B417}" type="sibTrans" cxnId="{C35CE2B8-7AEA-48F8-B52B-60D221BF8AED}">
      <dgm:prSet/>
      <dgm:spPr/>
      <dgm:t>
        <a:bodyPr/>
        <a:lstStyle/>
        <a:p>
          <a:endParaRPr lang="en-US"/>
        </a:p>
      </dgm:t>
    </dgm:pt>
    <dgm:pt modelId="{07769766-FD86-4EE0-AE99-0B5590F6A2D3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 smtClean="0"/>
            <a:t>RBI: 1 nominated</a:t>
          </a:r>
          <a:endParaRPr lang="en-US" dirty="0"/>
        </a:p>
      </dgm:t>
    </dgm:pt>
    <dgm:pt modelId="{DE29F1A0-97E0-4515-A2A7-2BDEDDB1B4D4}" type="parTrans" cxnId="{615937E3-49F7-4F0D-8E04-F6E5365C2019}">
      <dgm:prSet/>
      <dgm:spPr/>
      <dgm:t>
        <a:bodyPr/>
        <a:lstStyle/>
        <a:p>
          <a:endParaRPr lang="en-US"/>
        </a:p>
      </dgm:t>
    </dgm:pt>
    <dgm:pt modelId="{E9CD5E22-30BD-429A-A330-C59DCF1DE9C5}" type="sibTrans" cxnId="{615937E3-49F7-4F0D-8E04-F6E5365C2019}">
      <dgm:prSet/>
      <dgm:spPr/>
      <dgm:t>
        <a:bodyPr/>
        <a:lstStyle/>
        <a:p>
          <a:endParaRPr lang="en-US"/>
        </a:p>
      </dgm:t>
    </dgm:pt>
    <dgm:pt modelId="{3D811C92-31AD-4853-8432-ABA7CCF84D29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 smtClean="0"/>
            <a:t>Government </a:t>
          </a:r>
          <a:endParaRPr lang="en-US" dirty="0"/>
        </a:p>
      </dgm:t>
    </dgm:pt>
    <dgm:pt modelId="{59BC73F4-3DBD-45E2-9414-BDCE0584D7A7}" type="parTrans" cxnId="{BB59B7E4-9429-4738-914C-7404E00BC8DD}">
      <dgm:prSet/>
      <dgm:spPr/>
      <dgm:t>
        <a:bodyPr/>
        <a:lstStyle/>
        <a:p>
          <a:endParaRPr lang="en-US"/>
        </a:p>
      </dgm:t>
    </dgm:pt>
    <dgm:pt modelId="{1B9DE181-2A98-4118-8C02-3A2A35EF238C}" type="sibTrans" cxnId="{BB59B7E4-9429-4738-914C-7404E00BC8DD}">
      <dgm:prSet/>
      <dgm:spPr/>
      <dgm:t>
        <a:bodyPr/>
        <a:lstStyle/>
        <a:p>
          <a:endParaRPr lang="en-US"/>
        </a:p>
      </dgm:t>
    </dgm:pt>
    <dgm:pt modelId="{83A2824A-9B0C-49CE-80A9-77CDFC6B0403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 smtClean="0"/>
            <a:t>5 nominated</a:t>
          </a:r>
          <a:endParaRPr lang="en-US" dirty="0"/>
        </a:p>
      </dgm:t>
    </dgm:pt>
    <dgm:pt modelId="{6AEF3D65-42C3-4170-9F52-B9983ACD4824}" type="parTrans" cxnId="{18371616-4AC2-4466-B377-362982090061}">
      <dgm:prSet/>
      <dgm:spPr/>
      <dgm:t>
        <a:bodyPr/>
        <a:lstStyle/>
        <a:p>
          <a:endParaRPr lang="en-US"/>
        </a:p>
      </dgm:t>
    </dgm:pt>
    <dgm:pt modelId="{DE108595-6826-423F-970F-8D0723355BBA}" type="sibTrans" cxnId="{18371616-4AC2-4466-B377-362982090061}">
      <dgm:prSet/>
      <dgm:spPr/>
      <dgm:t>
        <a:bodyPr/>
        <a:lstStyle/>
        <a:p>
          <a:endParaRPr lang="en-US"/>
        </a:p>
      </dgm:t>
    </dgm:pt>
    <dgm:pt modelId="{051C9843-84C3-4D16-8E77-11DA2D28CECE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 smtClean="0">
              <a:solidFill>
                <a:schemeClr val="bg1">
                  <a:lumMod val="95000"/>
                  <a:lumOff val="5000"/>
                </a:schemeClr>
              </a:solidFill>
            </a:rPr>
            <a:t>3 Ex-Officio</a:t>
          </a:r>
          <a:endParaRPr lang="en-US" dirty="0">
            <a:solidFill>
              <a:schemeClr val="bg1">
                <a:lumMod val="95000"/>
                <a:lumOff val="5000"/>
              </a:schemeClr>
            </a:solidFill>
          </a:endParaRPr>
        </a:p>
      </dgm:t>
    </dgm:pt>
    <dgm:pt modelId="{FFCDEBF2-F675-46DD-9D9C-CFCCE46D575E}" type="parTrans" cxnId="{71594DD8-7035-476D-9CDB-1C8B4B8520FE}">
      <dgm:prSet/>
      <dgm:spPr/>
      <dgm:t>
        <a:bodyPr/>
        <a:lstStyle/>
        <a:p>
          <a:endParaRPr lang="en-US"/>
        </a:p>
      </dgm:t>
    </dgm:pt>
    <dgm:pt modelId="{AF5F76A4-08BA-4431-A4B7-ABB7AD67BE98}" type="sibTrans" cxnId="{71594DD8-7035-476D-9CDB-1C8B4B8520FE}">
      <dgm:prSet/>
      <dgm:spPr/>
      <dgm:t>
        <a:bodyPr/>
        <a:lstStyle/>
        <a:p>
          <a:endParaRPr lang="en-US"/>
        </a:p>
      </dgm:t>
    </dgm:pt>
    <dgm:pt modelId="{7244FC06-B393-4766-A692-46E600EF7E5D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 smtClean="0">
              <a:solidFill>
                <a:schemeClr val="bg1">
                  <a:lumMod val="95000"/>
                  <a:lumOff val="5000"/>
                </a:schemeClr>
              </a:solidFill>
            </a:rPr>
            <a:t>Law</a:t>
          </a:r>
          <a:endParaRPr lang="en-US" dirty="0">
            <a:solidFill>
              <a:schemeClr val="bg1">
                <a:lumMod val="95000"/>
                <a:lumOff val="5000"/>
              </a:schemeClr>
            </a:solidFill>
          </a:endParaRPr>
        </a:p>
      </dgm:t>
    </dgm:pt>
    <dgm:pt modelId="{CE4257D3-FF60-4163-A516-12A4E6DAA49B}" type="parTrans" cxnId="{43363664-E189-40FF-B4C0-F0D32C930F76}">
      <dgm:prSet/>
      <dgm:spPr/>
      <dgm:t>
        <a:bodyPr/>
        <a:lstStyle/>
        <a:p>
          <a:endParaRPr lang="en-US"/>
        </a:p>
      </dgm:t>
    </dgm:pt>
    <dgm:pt modelId="{F1424751-E058-440E-92D1-763A14A73838}" type="sibTrans" cxnId="{43363664-E189-40FF-B4C0-F0D32C930F76}">
      <dgm:prSet/>
      <dgm:spPr/>
      <dgm:t>
        <a:bodyPr/>
        <a:lstStyle/>
        <a:p>
          <a:endParaRPr lang="en-US"/>
        </a:p>
      </dgm:t>
    </dgm:pt>
    <dgm:pt modelId="{A0301E6C-F35E-43D4-92B2-A8D8426BBBAF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 smtClean="0">
              <a:solidFill>
                <a:schemeClr val="bg1">
                  <a:lumMod val="95000"/>
                  <a:lumOff val="5000"/>
                </a:schemeClr>
              </a:solidFill>
            </a:rPr>
            <a:t>Finance</a:t>
          </a:r>
          <a:endParaRPr lang="en-US" dirty="0">
            <a:solidFill>
              <a:schemeClr val="bg1">
                <a:lumMod val="95000"/>
                <a:lumOff val="5000"/>
              </a:schemeClr>
            </a:solidFill>
          </a:endParaRPr>
        </a:p>
      </dgm:t>
    </dgm:pt>
    <dgm:pt modelId="{CA605D2F-15E1-4D2F-A22B-089F0465C725}" type="parTrans" cxnId="{97E67EB1-ACD4-407A-A0BA-D8A75219F77A}">
      <dgm:prSet/>
      <dgm:spPr/>
      <dgm:t>
        <a:bodyPr/>
        <a:lstStyle/>
        <a:p>
          <a:endParaRPr lang="en-US"/>
        </a:p>
      </dgm:t>
    </dgm:pt>
    <dgm:pt modelId="{2B54DC7F-2013-45B3-BE5D-28B74C29E9E7}" type="sibTrans" cxnId="{97E67EB1-ACD4-407A-A0BA-D8A75219F77A}">
      <dgm:prSet/>
      <dgm:spPr/>
      <dgm:t>
        <a:bodyPr/>
        <a:lstStyle/>
        <a:p>
          <a:endParaRPr lang="en-US"/>
        </a:p>
      </dgm:t>
    </dgm:pt>
    <dgm:pt modelId="{5881EAF1-FC4D-4C4C-97D6-906A5C505BF6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 smtClean="0">
              <a:solidFill>
                <a:schemeClr val="bg1">
                  <a:lumMod val="95000"/>
                  <a:lumOff val="5000"/>
                </a:schemeClr>
              </a:solidFill>
            </a:rPr>
            <a:t>corporate</a:t>
          </a:r>
          <a:endParaRPr lang="en-US" dirty="0">
            <a:solidFill>
              <a:schemeClr val="bg1">
                <a:lumMod val="95000"/>
                <a:lumOff val="5000"/>
              </a:schemeClr>
            </a:solidFill>
          </a:endParaRPr>
        </a:p>
      </dgm:t>
    </dgm:pt>
    <dgm:pt modelId="{F7FAF31E-C1F5-4258-9595-2879CC09BF3A}" type="parTrans" cxnId="{208D7B17-0F98-4B92-94DD-976A80874397}">
      <dgm:prSet/>
      <dgm:spPr/>
      <dgm:t>
        <a:bodyPr/>
        <a:lstStyle/>
        <a:p>
          <a:endParaRPr lang="en-US"/>
        </a:p>
      </dgm:t>
    </dgm:pt>
    <dgm:pt modelId="{065657A6-A778-44A7-87F1-2B5D1952879D}" type="sibTrans" cxnId="{208D7B17-0F98-4B92-94DD-976A80874397}">
      <dgm:prSet/>
      <dgm:spPr/>
      <dgm:t>
        <a:bodyPr/>
        <a:lstStyle/>
        <a:p>
          <a:endParaRPr lang="en-US"/>
        </a:p>
      </dgm:t>
    </dgm:pt>
    <dgm:pt modelId="{6B75C619-7285-4AA8-843B-494D1C7B928A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 smtClean="0"/>
            <a:t>Min. 3 full time</a:t>
          </a:r>
          <a:endParaRPr lang="en-US" dirty="0"/>
        </a:p>
      </dgm:t>
    </dgm:pt>
    <dgm:pt modelId="{7974E3B2-A125-461C-8FF3-7CF35C6B77A2}" type="parTrans" cxnId="{535DCDBC-A658-444C-97FC-C34CCC227EE8}">
      <dgm:prSet/>
      <dgm:spPr/>
      <dgm:t>
        <a:bodyPr/>
        <a:lstStyle/>
        <a:p>
          <a:endParaRPr lang="en-US"/>
        </a:p>
      </dgm:t>
    </dgm:pt>
    <dgm:pt modelId="{7AC123CB-0FAB-4BCC-97BE-E9D6049172DE}" type="sibTrans" cxnId="{535DCDBC-A658-444C-97FC-C34CCC227EE8}">
      <dgm:prSet/>
      <dgm:spPr/>
      <dgm:t>
        <a:bodyPr/>
        <a:lstStyle/>
        <a:p>
          <a:endParaRPr lang="en-US"/>
        </a:p>
      </dgm:t>
    </dgm:pt>
    <dgm:pt modelId="{9F7BC018-B772-4601-B90E-D1F569B4FAE9}" type="pres">
      <dgm:prSet presAssocID="{46B88F91-F1D3-4C09-A70E-90804F5F39E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6965AA4-FE18-4804-A891-AE9ED87B318B}" type="pres">
      <dgm:prSet presAssocID="{D703BBD1-B060-4A2B-90B0-C8627F08D6BB}" presName="hierRoot1" presStyleCnt="0">
        <dgm:presLayoutVars>
          <dgm:hierBranch val="init"/>
        </dgm:presLayoutVars>
      </dgm:prSet>
      <dgm:spPr/>
    </dgm:pt>
    <dgm:pt modelId="{F3BC89D8-1CB1-4DDC-AC7C-9F1A0E06BF23}" type="pres">
      <dgm:prSet presAssocID="{D703BBD1-B060-4A2B-90B0-C8627F08D6BB}" presName="rootComposite1" presStyleCnt="0"/>
      <dgm:spPr/>
    </dgm:pt>
    <dgm:pt modelId="{A43D41E5-E1FB-451C-A3C1-73BD5F47DEF4}" type="pres">
      <dgm:prSet presAssocID="{D703BBD1-B060-4A2B-90B0-C8627F08D6BB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9064816-A324-46C7-B9F9-01955DFF153B}" type="pres">
      <dgm:prSet presAssocID="{D703BBD1-B060-4A2B-90B0-C8627F08D6BB}" presName="rootConnector1" presStyleLbl="node1" presStyleIdx="0" presStyleCnt="0"/>
      <dgm:spPr/>
      <dgm:t>
        <a:bodyPr/>
        <a:lstStyle/>
        <a:p>
          <a:endParaRPr lang="en-US"/>
        </a:p>
      </dgm:t>
    </dgm:pt>
    <dgm:pt modelId="{E58084EF-E89B-4631-8D27-572A3ADEF65E}" type="pres">
      <dgm:prSet presAssocID="{D703BBD1-B060-4A2B-90B0-C8627F08D6BB}" presName="hierChild2" presStyleCnt="0"/>
      <dgm:spPr/>
    </dgm:pt>
    <dgm:pt modelId="{AE3B84E2-9BC0-4E18-92C8-CD918877745C}" type="pres">
      <dgm:prSet presAssocID="{DE29F1A0-97E0-4515-A2A7-2BDEDDB1B4D4}" presName="Name64" presStyleLbl="parChTrans1D2" presStyleIdx="0" presStyleCnt="2"/>
      <dgm:spPr/>
      <dgm:t>
        <a:bodyPr/>
        <a:lstStyle/>
        <a:p>
          <a:endParaRPr lang="en-US"/>
        </a:p>
      </dgm:t>
    </dgm:pt>
    <dgm:pt modelId="{80B0C19E-FC00-4BDC-AB0D-03BF299C8BA5}" type="pres">
      <dgm:prSet presAssocID="{07769766-FD86-4EE0-AE99-0B5590F6A2D3}" presName="hierRoot2" presStyleCnt="0">
        <dgm:presLayoutVars>
          <dgm:hierBranch val="init"/>
        </dgm:presLayoutVars>
      </dgm:prSet>
      <dgm:spPr/>
    </dgm:pt>
    <dgm:pt modelId="{8C2C7809-E28C-4979-A064-6C11473658AF}" type="pres">
      <dgm:prSet presAssocID="{07769766-FD86-4EE0-AE99-0B5590F6A2D3}" presName="rootComposite" presStyleCnt="0"/>
      <dgm:spPr/>
    </dgm:pt>
    <dgm:pt modelId="{E226E312-88DC-405C-AD9A-7967F5B297CE}" type="pres">
      <dgm:prSet presAssocID="{07769766-FD86-4EE0-AE99-0B5590F6A2D3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C92F304-FD97-4975-9936-4D28034EA824}" type="pres">
      <dgm:prSet presAssocID="{07769766-FD86-4EE0-AE99-0B5590F6A2D3}" presName="rootConnector" presStyleLbl="node2" presStyleIdx="0" presStyleCnt="2"/>
      <dgm:spPr/>
      <dgm:t>
        <a:bodyPr/>
        <a:lstStyle/>
        <a:p>
          <a:endParaRPr lang="en-US"/>
        </a:p>
      </dgm:t>
    </dgm:pt>
    <dgm:pt modelId="{37B2CE27-C1F7-40F3-999F-0573EB6A3542}" type="pres">
      <dgm:prSet presAssocID="{07769766-FD86-4EE0-AE99-0B5590F6A2D3}" presName="hierChild4" presStyleCnt="0"/>
      <dgm:spPr/>
    </dgm:pt>
    <dgm:pt modelId="{BF05EE77-83B6-4557-BA16-98C05BEF7FF9}" type="pres">
      <dgm:prSet presAssocID="{07769766-FD86-4EE0-AE99-0B5590F6A2D3}" presName="hierChild5" presStyleCnt="0"/>
      <dgm:spPr/>
    </dgm:pt>
    <dgm:pt modelId="{4927F965-1CDC-4FF8-8554-C2B3BFBF8EF0}" type="pres">
      <dgm:prSet presAssocID="{59BC73F4-3DBD-45E2-9414-BDCE0584D7A7}" presName="Name64" presStyleLbl="parChTrans1D2" presStyleIdx="1" presStyleCnt="2"/>
      <dgm:spPr/>
      <dgm:t>
        <a:bodyPr/>
        <a:lstStyle/>
        <a:p>
          <a:endParaRPr lang="en-US"/>
        </a:p>
      </dgm:t>
    </dgm:pt>
    <dgm:pt modelId="{7DCE4185-6DB9-4044-9983-3C3A28D336B4}" type="pres">
      <dgm:prSet presAssocID="{3D811C92-31AD-4853-8432-ABA7CCF84D29}" presName="hierRoot2" presStyleCnt="0">
        <dgm:presLayoutVars>
          <dgm:hierBranch val="init"/>
        </dgm:presLayoutVars>
      </dgm:prSet>
      <dgm:spPr/>
    </dgm:pt>
    <dgm:pt modelId="{A865451E-54D3-41E7-ADA1-9505E09F02B0}" type="pres">
      <dgm:prSet presAssocID="{3D811C92-31AD-4853-8432-ABA7CCF84D29}" presName="rootComposite" presStyleCnt="0"/>
      <dgm:spPr/>
    </dgm:pt>
    <dgm:pt modelId="{03E4C6B5-20F3-4F1F-A55D-CA65C51A896A}" type="pres">
      <dgm:prSet presAssocID="{3D811C92-31AD-4853-8432-ABA7CCF84D29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271565C-5FBE-4AFE-B5A7-4BB593234487}" type="pres">
      <dgm:prSet presAssocID="{3D811C92-31AD-4853-8432-ABA7CCF84D29}" presName="rootConnector" presStyleLbl="node2" presStyleIdx="1" presStyleCnt="2"/>
      <dgm:spPr/>
      <dgm:t>
        <a:bodyPr/>
        <a:lstStyle/>
        <a:p>
          <a:endParaRPr lang="en-US"/>
        </a:p>
      </dgm:t>
    </dgm:pt>
    <dgm:pt modelId="{5E3F0D6F-CF7E-479E-82DE-2BC6E8EDD88F}" type="pres">
      <dgm:prSet presAssocID="{3D811C92-31AD-4853-8432-ABA7CCF84D29}" presName="hierChild4" presStyleCnt="0"/>
      <dgm:spPr/>
    </dgm:pt>
    <dgm:pt modelId="{129F217A-6159-45AD-BB82-9225A114EC2D}" type="pres">
      <dgm:prSet presAssocID="{FFCDEBF2-F675-46DD-9D9C-CFCCE46D575E}" presName="Name64" presStyleLbl="parChTrans1D3" presStyleIdx="0" presStyleCnt="2"/>
      <dgm:spPr/>
      <dgm:t>
        <a:bodyPr/>
        <a:lstStyle/>
        <a:p>
          <a:endParaRPr lang="en-US"/>
        </a:p>
      </dgm:t>
    </dgm:pt>
    <dgm:pt modelId="{791B71BC-635B-41BA-8A40-67F80EC887EC}" type="pres">
      <dgm:prSet presAssocID="{051C9843-84C3-4D16-8E77-11DA2D28CECE}" presName="hierRoot2" presStyleCnt="0">
        <dgm:presLayoutVars>
          <dgm:hierBranch val="init"/>
        </dgm:presLayoutVars>
      </dgm:prSet>
      <dgm:spPr/>
    </dgm:pt>
    <dgm:pt modelId="{28A2C869-102C-4E01-9C9A-F4457F99464B}" type="pres">
      <dgm:prSet presAssocID="{051C9843-84C3-4D16-8E77-11DA2D28CECE}" presName="rootComposite" presStyleCnt="0"/>
      <dgm:spPr/>
    </dgm:pt>
    <dgm:pt modelId="{7E396566-2C46-48E7-A322-EDE7F9750919}" type="pres">
      <dgm:prSet presAssocID="{051C9843-84C3-4D16-8E77-11DA2D28CECE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EC1771-5D24-46BA-B1CE-8F57FEBC90A9}" type="pres">
      <dgm:prSet presAssocID="{051C9843-84C3-4D16-8E77-11DA2D28CECE}" presName="rootConnector" presStyleLbl="node3" presStyleIdx="0" presStyleCnt="2"/>
      <dgm:spPr/>
      <dgm:t>
        <a:bodyPr/>
        <a:lstStyle/>
        <a:p>
          <a:endParaRPr lang="en-US"/>
        </a:p>
      </dgm:t>
    </dgm:pt>
    <dgm:pt modelId="{0674BF9D-0483-4E04-8381-CFE09976CBF9}" type="pres">
      <dgm:prSet presAssocID="{051C9843-84C3-4D16-8E77-11DA2D28CECE}" presName="hierChild4" presStyleCnt="0"/>
      <dgm:spPr/>
    </dgm:pt>
    <dgm:pt modelId="{1FD62510-1A82-4CEE-8960-22B36B57329F}" type="pres">
      <dgm:prSet presAssocID="{CE4257D3-FF60-4163-A516-12A4E6DAA49B}" presName="Name64" presStyleLbl="parChTrans1D4" presStyleIdx="0" presStyleCnt="4"/>
      <dgm:spPr/>
      <dgm:t>
        <a:bodyPr/>
        <a:lstStyle/>
        <a:p>
          <a:endParaRPr lang="en-US"/>
        </a:p>
      </dgm:t>
    </dgm:pt>
    <dgm:pt modelId="{CF650417-A996-4B4C-A80A-F7C20602CD83}" type="pres">
      <dgm:prSet presAssocID="{7244FC06-B393-4766-A692-46E600EF7E5D}" presName="hierRoot2" presStyleCnt="0">
        <dgm:presLayoutVars>
          <dgm:hierBranch val="init"/>
        </dgm:presLayoutVars>
      </dgm:prSet>
      <dgm:spPr/>
    </dgm:pt>
    <dgm:pt modelId="{7DC1D8A9-B5D3-4033-9A23-22FC66BAC9C4}" type="pres">
      <dgm:prSet presAssocID="{7244FC06-B393-4766-A692-46E600EF7E5D}" presName="rootComposite" presStyleCnt="0"/>
      <dgm:spPr/>
    </dgm:pt>
    <dgm:pt modelId="{7B4E9894-B92F-43D1-BDF0-596E7D68C405}" type="pres">
      <dgm:prSet presAssocID="{7244FC06-B393-4766-A692-46E600EF7E5D}" presName="rootText" presStyleLbl="node4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5E61EB1-681D-41AF-80BC-8F6A855999BF}" type="pres">
      <dgm:prSet presAssocID="{7244FC06-B393-4766-A692-46E600EF7E5D}" presName="rootConnector" presStyleLbl="node4" presStyleIdx="0" presStyleCnt="4"/>
      <dgm:spPr/>
      <dgm:t>
        <a:bodyPr/>
        <a:lstStyle/>
        <a:p>
          <a:endParaRPr lang="en-US"/>
        </a:p>
      </dgm:t>
    </dgm:pt>
    <dgm:pt modelId="{FEF89220-9926-4FBE-9661-AEA370046440}" type="pres">
      <dgm:prSet presAssocID="{7244FC06-B393-4766-A692-46E600EF7E5D}" presName="hierChild4" presStyleCnt="0"/>
      <dgm:spPr/>
    </dgm:pt>
    <dgm:pt modelId="{5ED55A1C-A2B2-4D7F-84F9-17EC2D6CA01B}" type="pres">
      <dgm:prSet presAssocID="{7244FC06-B393-4766-A692-46E600EF7E5D}" presName="hierChild5" presStyleCnt="0"/>
      <dgm:spPr/>
    </dgm:pt>
    <dgm:pt modelId="{A6013D06-9A5E-4BFE-8E60-B48ECE3FAD61}" type="pres">
      <dgm:prSet presAssocID="{CA605D2F-15E1-4D2F-A22B-089F0465C725}" presName="Name64" presStyleLbl="parChTrans1D4" presStyleIdx="1" presStyleCnt="4"/>
      <dgm:spPr/>
      <dgm:t>
        <a:bodyPr/>
        <a:lstStyle/>
        <a:p>
          <a:endParaRPr lang="en-US"/>
        </a:p>
      </dgm:t>
    </dgm:pt>
    <dgm:pt modelId="{958201A2-F95C-4C99-A964-775754B2D4BB}" type="pres">
      <dgm:prSet presAssocID="{A0301E6C-F35E-43D4-92B2-A8D8426BBBAF}" presName="hierRoot2" presStyleCnt="0">
        <dgm:presLayoutVars>
          <dgm:hierBranch val="init"/>
        </dgm:presLayoutVars>
      </dgm:prSet>
      <dgm:spPr/>
    </dgm:pt>
    <dgm:pt modelId="{F40BFA57-3203-4A19-A00E-269777701550}" type="pres">
      <dgm:prSet presAssocID="{A0301E6C-F35E-43D4-92B2-A8D8426BBBAF}" presName="rootComposite" presStyleCnt="0"/>
      <dgm:spPr/>
    </dgm:pt>
    <dgm:pt modelId="{8EB7801D-2D83-47B2-AC78-8A50236ADE13}" type="pres">
      <dgm:prSet presAssocID="{A0301E6C-F35E-43D4-92B2-A8D8426BBBAF}" presName="rootText" presStyleLbl="node4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C95240-F13D-479E-916E-5717C789E699}" type="pres">
      <dgm:prSet presAssocID="{A0301E6C-F35E-43D4-92B2-A8D8426BBBAF}" presName="rootConnector" presStyleLbl="node4" presStyleIdx="1" presStyleCnt="4"/>
      <dgm:spPr/>
      <dgm:t>
        <a:bodyPr/>
        <a:lstStyle/>
        <a:p>
          <a:endParaRPr lang="en-US"/>
        </a:p>
      </dgm:t>
    </dgm:pt>
    <dgm:pt modelId="{8F051886-CF93-4527-88E3-57DB817AB9F2}" type="pres">
      <dgm:prSet presAssocID="{A0301E6C-F35E-43D4-92B2-A8D8426BBBAF}" presName="hierChild4" presStyleCnt="0"/>
      <dgm:spPr/>
    </dgm:pt>
    <dgm:pt modelId="{80562B4E-1AB4-4512-9742-BB4F58B0C0ED}" type="pres">
      <dgm:prSet presAssocID="{A0301E6C-F35E-43D4-92B2-A8D8426BBBAF}" presName="hierChild5" presStyleCnt="0"/>
      <dgm:spPr/>
    </dgm:pt>
    <dgm:pt modelId="{3F557300-E91C-4BBA-AE66-56B8E72D5191}" type="pres">
      <dgm:prSet presAssocID="{F7FAF31E-C1F5-4258-9595-2879CC09BF3A}" presName="Name64" presStyleLbl="parChTrans1D4" presStyleIdx="2" presStyleCnt="4"/>
      <dgm:spPr/>
      <dgm:t>
        <a:bodyPr/>
        <a:lstStyle/>
        <a:p>
          <a:endParaRPr lang="en-US"/>
        </a:p>
      </dgm:t>
    </dgm:pt>
    <dgm:pt modelId="{219784A7-12B8-452B-B4AA-2401C48E1501}" type="pres">
      <dgm:prSet presAssocID="{5881EAF1-FC4D-4C4C-97D6-906A5C505BF6}" presName="hierRoot2" presStyleCnt="0">
        <dgm:presLayoutVars>
          <dgm:hierBranch val="init"/>
        </dgm:presLayoutVars>
      </dgm:prSet>
      <dgm:spPr/>
    </dgm:pt>
    <dgm:pt modelId="{4D9438B4-FD50-4171-A1BE-5D8977C14A4F}" type="pres">
      <dgm:prSet presAssocID="{5881EAF1-FC4D-4C4C-97D6-906A5C505BF6}" presName="rootComposite" presStyleCnt="0"/>
      <dgm:spPr/>
    </dgm:pt>
    <dgm:pt modelId="{B7A6E3CE-4AF0-425A-B4D4-20C977638DF9}" type="pres">
      <dgm:prSet presAssocID="{5881EAF1-FC4D-4C4C-97D6-906A5C505BF6}" presName="rootText" presStyleLbl="node4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45CC49-3BAC-40D6-B838-B303A7314A74}" type="pres">
      <dgm:prSet presAssocID="{5881EAF1-FC4D-4C4C-97D6-906A5C505BF6}" presName="rootConnector" presStyleLbl="node4" presStyleIdx="2" presStyleCnt="4"/>
      <dgm:spPr/>
      <dgm:t>
        <a:bodyPr/>
        <a:lstStyle/>
        <a:p>
          <a:endParaRPr lang="en-US"/>
        </a:p>
      </dgm:t>
    </dgm:pt>
    <dgm:pt modelId="{480FE094-6B8E-403B-A4D2-E0FC03D881E3}" type="pres">
      <dgm:prSet presAssocID="{5881EAF1-FC4D-4C4C-97D6-906A5C505BF6}" presName="hierChild4" presStyleCnt="0"/>
      <dgm:spPr/>
    </dgm:pt>
    <dgm:pt modelId="{5DF04A04-08D6-49AE-A896-4704D19EA0D3}" type="pres">
      <dgm:prSet presAssocID="{5881EAF1-FC4D-4C4C-97D6-906A5C505BF6}" presName="hierChild5" presStyleCnt="0"/>
      <dgm:spPr/>
    </dgm:pt>
    <dgm:pt modelId="{4772BC06-D8C5-4326-BFE4-00AC63544C4E}" type="pres">
      <dgm:prSet presAssocID="{051C9843-84C3-4D16-8E77-11DA2D28CECE}" presName="hierChild5" presStyleCnt="0"/>
      <dgm:spPr/>
    </dgm:pt>
    <dgm:pt modelId="{3BD52D0D-5062-4E6C-B482-24845A20054B}" type="pres">
      <dgm:prSet presAssocID="{6AEF3D65-42C3-4170-9F52-B9983ACD4824}" presName="Name64" presStyleLbl="parChTrans1D3" presStyleIdx="1" presStyleCnt="2"/>
      <dgm:spPr/>
      <dgm:t>
        <a:bodyPr/>
        <a:lstStyle/>
        <a:p>
          <a:endParaRPr lang="en-US"/>
        </a:p>
      </dgm:t>
    </dgm:pt>
    <dgm:pt modelId="{6F55B163-7654-445C-B1EE-E3A3596A2070}" type="pres">
      <dgm:prSet presAssocID="{83A2824A-9B0C-49CE-80A9-77CDFC6B0403}" presName="hierRoot2" presStyleCnt="0">
        <dgm:presLayoutVars>
          <dgm:hierBranch val="init"/>
        </dgm:presLayoutVars>
      </dgm:prSet>
      <dgm:spPr/>
    </dgm:pt>
    <dgm:pt modelId="{CAC074F7-E622-43FC-994D-40A22C60CDF8}" type="pres">
      <dgm:prSet presAssocID="{83A2824A-9B0C-49CE-80A9-77CDFC6B0403}" presName="rootComposite" presStyleCnt="0"/>
      <dgm:spPr/>
    </dgm:pt>
    <dgm:pt modelId="{9F864810-DF86-4663-92E5-3787E89E6890}" type="pres">
      <dgm:prSet presAssocID="{83A2824A-9B0C-49CE-80A9-77CDFC6B0403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8BC5033-4040-4B4C-B430-6FAD9B2A78BC}" type="pres">
      <dgm:prSet presAssocID="{83A2824A-9B0C-49CE-80A9-77CDFC6B0403}" presName="rootConnector" presStyleLbl="node3" presStyleIdx="1" presStyleCnt="2"/>
      <dgm:spPr/>
      <dgm:t>
        <a:bodyPr/>
        <a:lstStyle/>
        <a:p>
          <a:endParaRPr lang="en-US"/>
        </a:p>
      </dgm:t>
    </dgm:pt>
    <dgm:pt modelId="{82F75D49-7E7B-40CF-A182-7CADEB3FF38E}" type="pres">
      <dgm:prSet presAssocID="{83A2824A-9B0C-49CE-80A9-77CDFC6B0403}" presName="hierChild4" presStyleCnt="0"/>
      <dgm:spPr/>
    </dgm:pt>
    <dgm:pt modelId="{330D526B-2E50-412D-A542-34475B842531}" type="pres">
      <dgm:prSet presAssocID="{7974E3B2-A125-461C-8FF3-7CF35C6B77A2}" presName="Name64" presStyleLbl="parChTrans1D4" presStyleIdx="3" presStyleCnt="4"/>
      <dgm:spPr/>
      <dgm:t>
        <a:bodyPr/>
        <a:lstStyle/>
        <a:p>
          <a:endParaRPr lang="en-US"/>
        </a:p>
      </dgm:t>
    </dgm:pt>
    <dgm:pt modelId="{490B30FD-31D3-48D8-8671-01EE38B0771A}" type="pres">
      <dgm:prSet presAssocID="{6B75C619-7285-4AA8-843B-494D1C7B928A}" presName="hierRoot2" presStyleCnt="0">
        <dgm:presLayoutVars>
          <dgm:hierBranch val="init"/>
        </dgm:presLayoutVars>
      </dgm:prSet>
      <dgm:spPr/>
    </dgm:pt>
    <dgm:pt modelId="{2D6580F5-40A9-4739-80EA-566714195A72}" type="pres">
      <dgm:prSet presAssocID="{6B75C619-7285-4AA8-843B-494D1C7B928A}" presName="rootComposite" presStyleCnt="0"/>
      <dgm:spPr/>
    </dgm:pt>
    <dgm:pt modelId="{F0A0DADB-F075-400E-8871-A7B37738AD18}" type="pres">
      <dgm:prSet presAssocID="{6B75C619-7285-4AA8-843B-494D1C7B928A}" presName="rootText" presStyleLbl="node4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BD403B-25A6-4B63-9BBC-41B826B037BB}" type="pres">
      <dgm:prSet presAssocID="{6B75C619-7285-4AA8-843B-494D1C7B928A}" presName="rootConnector" presStyleLbl="node4" presStyleIdx="3" presStyleCnt="4"/>
      <dgm:spPr/>
      <dgm:t>
        <a:bodyPr/>
        <a:lstStyle/>
        <a:p>
          <a:endParaRPr lang="en-US"/>
        </a:p>
      </dgm:t>
    </dgm:pt>
    <dgm:pt modelId="{B1E105E9-F9C9-4A6E-BFA4-CB20BC7B4AB0}" type="pres">
      <dgm:prSet presAssocID="{6B75C619-7285-4AA8-843B-494D1C7B928A}" presName="hierChild4" presStyleCnt="0"/>
      <dgm:spPr/>
    </dgm:pt>
    <dgm:pt modelId="{B6EF2F32-C415-41E2-A134-89E735B58F69}" type="pres">
      <dgm:prSet presAssocID="{6B75C619-7285-4AA8-843B-494D1C7B928A}" presName="hierChild5" presStyleCnt="0"/>
      <dgm:spPr/>
    </dgm:pt>
    <dgm:pt modelId="{14F502E9-73FE-41F2-A691-051A64FB6992}" type="pres">
      <dgm:prSet presAssocID="{83A2824A-9B0C-49CE-80A9-77CDFC6B0403}" presName="hierChild5" presStyleCnt="0"/>
      <dgm:spPr/>
    </dgm:pt>
    <dgm:pt modelId="{C3D9FE16-F26D-45B3-B5FC-3F5658B4FEB3}" type="pres">
      <dgm:prSet presAssocID="{3D811C92-31AD-4853-8432-ABA7CCF84D29}" presName="hierChild5" presStyleCnt="0"/>
      <dgm:spPr/>
    </dgm:pt>
    <dgm:pt modelId="{D519F7B7-1B6F-4DD6-8745-6BD04BB261DA}" type="pres">
      <dgm:prSet presAssocID="{D703BBD1-B060-4A2B-90B0-C8627F08D6BB}" presName="hierChild3" presStyleCnt="0"/>
      <dgm:spPr/>
    </dgm:pt>
  </dgm:ptLst>
  <dgm:cxnLst>
    <dgm:cxn modelId="{6201918D-430B-4C71-A8A7-5158CB95AA52}" type="presOf" srcId="{5881EAF1-FC4D-4C4C-97D6-906A5C505BF6}" destId="{7045CC49-3BAC-40D6-B838-B303A7314A74}" srcOrd="1" destOrd="0" presId="urn:microsoft.com/office/officeart/2009/3/layout/HorizontalOrganizationChart"/>
    <dgm:cxn modelId="{D9CDA093-F9F5-400B-9E94-FB3EFA0B6C3E}" type="presOf" srcId="{A0301E6C-F35E-43D4-92B2-A8D8426BBBAF}" destId="{8EB7801D-2D83-47B2-AC78-8A50236ADE13}" srcOrd="0" destOrd="0" presId="urn:microsoft.com/office/officeart/2009/3/layout/HorizontalOrganizationChart"/>
    <dgm:cxn modelId="{FBEEB14C-373B-4A14-8546-EA8E41E884D7}" type="presOf" srcId="{83A2824A-9B0C-49CE-80A9-77CDFC6B0403}" destId="{58BC5033-4040-4B4C-B430-6FAD9B2A78BC}" srcOrd="1" destOrd="0" presId="urn:microsoft.com/office/officeart/2009/3/layout/HorizontalOrganizationChart"/>
    <dgm:cxn modelId="{BB59B7E4-9429-4738-914C-7404E00BC8DD}" srcId="{D703BBD1-B060-4A2B-90B0-C8627F08D6BB}" destId="{3D811C92-31AD-4853-8432-ABA7CCF84D29}" srcOrd="1" destOrd="0" parTransId="{59BC73F4-3DBD-45E2-9414-BDCE0584D7A7}" sibTransId="{1B9DE181-2A98-4118-8C02-3A2A35EF238C}"/>
    <dgm:cxn modelId="{AFAF217C-6C9A-4666-B042-AB592F33EDE9}" type="presOf" srcId="{6B75C619-7285-4AA8-843B-494D1C7B928A}" destId="{F0A0DADB-F075-400E-8871-A7B37738AD18}" srcOrd="0" destOrd="0" presId="urn:microsoft.com/office/officeart/2009/3/layout/HorizontalOrganizationChart"/>
    <dgm:cxn modelId="{208D7B17-0F98-4B92-94DD-976A80874397}" srcId="{051C9843-84C3-4D16-8E77-11DA2D28CECE}" destId="{5881EAF1-FC4D-4C4C-97D6-906A5C505BF6}" srcOrd="2" destOrd="0" parTransId="{F7FAF31E-C1F5-4258-9595-2879CC09BF3A}" sibTransId="{065657A6-A778-44A7-87F1-2B5D1952879D}"/>
    <dgm:cxn modelId="{B60EF66D-1363-4270-801C-4744DEDED447}" type="presOf" srcId="{7244FC06-B393-4766-A692-46E600EF7E5D}" destId="{C5E61EB1-681D-41AF-80BC-8F6A855999BF}" srcOrd="1" destOrd="0" presId="urn:microsoft.com/office/officeart/2009/3/layout/HorizontalOrganizationChart"/>
    <dgm:cxn modelId="{3CFF656E-A6E5-4917-BEF9-24160C608266}" type="presOf" srcId="{6B75C619-7285-4AA8-843B-494D1C7B928A}" destId="{2FBD403B-25A6-4B63-9BBC-41B826B037BB}" srcOrd="1" destOrd="0" presId="urn:microsoft.com/office/officeart/2009/3/layout/HorizontalOrganizationChart"/>
    <dgm:cxn modelId="{CBD3A5A5-3B12-475F-8B90-3F280E30C40D}" type="presOf" srcId="{CA605D2F-15E1-4D2F-A22B-089F0465C725}" destId="{A6013D06-9A5E-4BFE-8E60-B48ECE3FAD61}" srcOrd="0" destOrd="0" presId="urn:microsoft.com/office/officeart/2009/3/layout/HorizontalOrganizationChart"/>
    <dgm:cxn modelId="{C35CE2B8-7AEA-48F8-B52B-60D221BF8AED}" srcId="{46B88F91-F1D3-4C09-A70E-90804F5F39ED}" destId="{D703BBD1-B060-4A2B-90B0-C8627F08D6BB}" srcOrd="0" destOrd="0" parTransId="{37177451-4FB8-4E82-8FB8-F4D498EE5664}" sibTransId="{B262B446-F0BF-40D9-B11A-C3903729B417}"/>
    <dgm:cxn modelId="{18371616-4AC2-4466-B377-362982090061}" srcId="{3D811C92-31AD-4853-8432-ABA7CCF84D29}" destId="{83A2824A-9B0C-49CE-80A9-77CDFC6B0403}" srcOrd="1" destOrd="0" parTransId="{6AEF3D65-42C3-4170-9F52-B9983ACD4824}" sibTransId="{DE108595-6826-423F-970F-8D0723355BBA}"/>
    <dgm:cxn modelId="{F87CDBEF-46C6-4237-8C3D-0F848EB0BE32}" type="presOf" srcId="{D703BBD1-B060-4A2B-90B0-C8627F08D6BB}" destId="{A43D41E5-E1FB-451C-A3C1-73BD5F47DEF4}" srcOrd="0" destOrd="0" presId="urn:microsoft.com/office/officeart/2009/3/layout/HorizontalOrganizationChart"/>
    <dgm:cxn modelId="{8C41338B-E2C9-4232-8D7F-6AD8E37A5C83}" type="presOf" srcId="{59BC73F4-3DBD-45E2-9414-BDCE0584D7A7}" destId="{4927F965-1CDC-4FF8-8554-C2B3BFBF8EF0}" srcOrd="0" destOrd="0" presId="urn:microsoft.com/office/officeart/2009/3/layout/HorizontalOrganizationChart"/>
    <dgm:cxn modelId="{F3B0D7B2-5306-42C0-8C45-143928D816E7}" type="presOf" srcId="{CE4257D3-FF60-4163-A516-12A4E6DAA49B}" destId="{1FD62510-1A82-4CEE-8960-22B36B57329F}" srcOrd="0" destOrd="0" presId="urn:microsoft.com/office/officeart/2009/3/layout/HorizontalOrganizationChart"/>
    <dgm:cxn modelId="{214D2499-9121-41CB-8120-A2680F781A07}" type="presOf" srcId="{5881EAF1-FC4D-4C4C-97D6-906A5C505BF6}" destId="{B7A6E3CE-4AF0-425A-B4D4-20C977638DF9}" srcOrd="0" destOrd="0" presId="urn:microsoft.com/office/officeart/2009/3/layout/HorizontalOrganizationChart"/>
    <dgm:cxn modelId="{535DCDBC-A658-444C-97FC-C34CCC227EE8}" srcId="{83A2824A-9B0C-49CE-80A9-77CDFC6B0403}" destId="{6B75C619-7285-4AA8-843B-494D1C7B928A}" srcOrd="0" destOrd="0" parTransId="{7974E3B2-A125-461C-8FF3-7CF35C6B77A2}" sibTransId="{7AC123CB-0FAB-4BCC-97BE-E9D6049172DE}"/>
    <dgm:cxn modelId="{F6EE8E03-3A1F-46AD-B073-47AF98C3E64E}" type="presOf" srcId="{6AEF3D65-42C3-4170-9F52-B9983ACD4824}" destId="{3BD52D0D-5062-4E6C-B482-24845A20054B}" srcOrd="0" destOrd="0" presId="urn:microsoft.com/office/officeart/2009/3/layout/HorizontalOrganizationChart"/>
    <dgm:cxn modelId="{F103006E-27DD-462B-8659-2978C6637A8D}" type="presOf" srcId="{051C9843-84C3-4D16-8E77-11DA2D28CECE}" destId="{1FEC1771-5D24-46BA-B1CE-8F57FEBC90A9}" srcOrd="1" destOrd="0" presId="urn:microsoft.com/office/officeart/2009/3/layout/HorizontalOrganizationChart"/>
    <dgm:cxn modelId="{44EF0466-2C3B-4AB9-ACEA-D39D1C837E71}" type="presOf" srcId="{7244FC06-B393-4766-A692-46E600EF7E5D}" destId="{7B4E9894-B92F-43D1-BDF0-596E7D68C405}" srcOrd="0" destOrd="0" presId="urn:microsoft.com/office/officeart/2009/3/layout/HorizontalOrganizationChart"/>
    <dgm:cxn modelId="{4130964C-4595-4927-97E7-4E144935F543}" type="presOf" srcId="{F7FAF31E-C1F5-4258-9595-2879CC09BF3A}" destId="{3F557300-E91C-4BBA-AE66-56B8E72D5191}" srcOrd="0" destOrd="0" presId="urn:microsoft.com/office/officeart/2009/3/layout/HorizontalOrganizationChart"/>
    <dgm:cxn modelId="{AE20130A-754E-43C5-8028-4F19C86A1D6C}" type="presOf" srcId="{D703BBD1-B060-4A2B-90B0-C8627F08D6BB}" destId="{99064816-A324-46C7-B9F9-01955DFF153B}" srcOrd="1" destOrd="0" presId="urn:microsoft.com/office/officeart/2009/3/layout/HorizontalOrganizationChart"/>
    <dgm:cxn modelId="{8A08AE4E-8B38-4C89-8069-CA7E84E5947D}" type="presOf" srcId="{051C9843-84C3-4D16-8E77-11DA2D28CECE}" destId="{7E396566-2C46-48E7-A322-EDE7F9750919}" srcOrd="0" destOrd="0" presId="urn:microsoft.com/office/officeart/2009/3/layout/HorizontalOrganizationChart"/>
    <dgm:cxn modelId="{CEC041E5-045C-4161-B4A1-4DFE43FD7262}" type="presOf" srcId="{FFCDEBF2-F675-46DD-9D9C-CFCCE46D575E}" destId="{129F217A-6159-45AD-BB82-9225A114EC2D}" srcOrd="0" destOrd="0" presId="urn:microsoft.com/office/officeart/2009/3/layout/HorizontalOrganizationChart"/>
    <dgm:cxn modelId="{94146244-0821-461F-A978-D65ABB1FD8EC}" type="presOf" srcId="{07769766-FD86-4EE0-AE99-0B5590F6A2D3}" destId="{E226E312-88DC-405C-AD9A-7967F5B297CE}" srcOrd="0" destOrd="0" presId="urn:microsoft.com/office/officeart/2009/3/layout/HorizontalOrganizationChart"/>
    <dgm:cxn modelId="{E8FE679B-2E00-4310-8EFA-0D9CBF8120CB}" type="presOf" srcId="{A0301E6C-F35E-43D4-92B2-A8D8426BBBAF}" destId="{A3C95240-F13D-479E-916E-5717C789E699}" srcOrd="1" destOrd="0" presId="urn:microsoft.com/office/officeart/2009/3/layout/HorizontalOrganizationChart"/>
    <dgm:cxn modelId="{D3B180B9-7482-4E8B-8AF6-641B9BC29DD9}" type="presOf" srcId="{DE29F1A0-97E0-4515-A2A7-2BDEDDB1B4D4}" destId="{AE3B84E2-9BC0-4E18-92C8-CD918877745C}" srcOrd="0" destOrd="0" presId="urn:microsoft.com/office/officeart/2009/3/layout/HorizontalOrganizationChart"/>
    <dgm:cxn modelId="{5C2C4D29-0B93-4797-A0D7-492C59240CBC}" type="presOf" srcId="{3D811C92-31AD-4853-8432-ABA7CCF84D29}" destId="{03E4C6B5-20F3-4F1F-A55D-CA65C51A896A}" srcOrd="0" destOrd="0" presId="urn:microsoft.com/office/officeart/2009/3/layout/HorizontalOrganizationChart"/>
    <dgm:cxn modelId="{EC78A4E1-2FC8-4E0E-8A75-59ED80FF8582}" type="presOf" srcId="{07769766-FD86-4EE0-AE99-0B5590F6A2D3}" destId="{0C92F304-FD97-4975-9936-4D28034EA824}" srcOrd="1" destOrd="0" presId="urn:microsoft.com/office/officeart/2009/3/layout/HorizontalOrganizationChart"/>
    <dgm:cxn modelId="{F035ED92-3655-4799-862C-C59ED97411A3}" type="presOf" srcId="{7974E3B2-A125-461C-8FF3-7CF35C6B77A2}" destId="{330D526B-2E50-412D-A542-34475B842531}" srcOrd="0" destOrd="0" presId="urn:microsoft.com/office/officeart/2009/3/layout/HorizontalOrganizationChart"/>
    <dgm:cxn modelId="{615937E3-49F7-4F0D-8E04-F6E5365C2019}" srcId="{D703BBD1-B060-4A2B-90B0-C8627F08D6BB}" destId="{07769766-FD86-4EE0-AE99-0B5590F6A2D3}" srcOrd="0" destOrd="0" parTransId="{DE29F1A0-97E0-4515-A2A7-2BDEDDB1B4D4}" sibTransId="{E9CD5E22-30BD-429A-A330-C59DCF1DE9C5}"/>
    <dgm:cxn modelId="{CA955CF5-16DD-4C98-B542-ED38DAD37E56}" type="presOf" srcId="{46B88F91-F1D3-4C09-A70E-90804F5F39ED}" destId="{9F7BC018-B772-4601-B90E-D1F569B4FAE9}" srcOrd="0" destOrd="0" presId="urn:microsoft.com/office/officeart/2009/3/layout/HorizontalOrganizationChart"/>
    <dgm:cxn modelId="{43363664-E189-40FF-B4C0-F0D32C930F76}" srcId="{051C9843-84C3-4D16-8E77-11DA2D28CECE}" destId="{7244FC06-B393-4766-A692-46E600EF7E5D}" srcOrd="0" destOrd="0" parTransId="{CE4257D3-FF60-4163-A516-12A4E6DAA49B}" sibTransId="{F1424751-E058-440E-92D1-763A14A73838}"/>
    <dgm:cxn modelId="{4379424A-BA96-4C26-8FE4-0948B553268C}" type="presOf" srcId="{83A2824A-9B0C-49CE-80A9-77CDFC6B0403}" destId="{9F864810-DF86-4663-92E5-3787E89E6890}" srcOrd="0" destOrd="0" presId="urn:microsoft.com/office/officeart/2009/3/layout/HorizontalOrganizationChart"/>
    <dgm:cxn modelId="{71594DD8-7035-476D-9CDB-1C8B4B8520FE}" srcId="{3D811C92-31AD-4853-8432-ABA7CCF84D29}" destId="{051C9843-84C3-4D16-8E77-11DA2D28CECE}" srcOrd="0" destOrd="0" parTransId="{FFCDEBF2-F675-46DD-9D9C-CFCCE46D575E}" sibTransId="{AF5F76A4-08BA-4431-A4B7-ABB7AD67BE98}"/>
    <dgm:cxn modelId="{97E67EB1-ACD4-407A-A0BA-D8A75219F77A}" srcId="{051C9843-84C3-4D16-8E77-11DA2D28CECE}" destId="{A0301E6C-F35E-43D4-92B2-A8D8426BBBAF}" srcOrd="1" destOrd="0" parTransId="{CA605D2F-15E1-4D2F-A22B-089F0465C725}" sibTransId="{2B54DC7F-2013-45B3-BE5D-28B74C29E9E7}"/>
    <dgm:cxn modelId="{AB5DB241-F34E-41FA-A00D-9CF8B4769FE7}" type="presOf" srcId="{3D811C92-31AD-4853-8432-ABA7CCF84D29}" destId="{2271565C-5FBE-4AFE-B5A7-4BB593234487}" srcOrd="1" destOrd="0" presId="urn:microsoft.com/office/officeart/2009/3/layout/HorizontalOrganizationChart"/>
    <dgm:cxn modelId="{3F603AF0-FA59-4FDA-BC6E-EBA56FB88B2D}" type="presParOf" srcId="{9F7BC018-B772-4601-B90E-D1F569B4FAE9}" destId="{46965AA4-FE18-4804-A891-AE9ED87B318B}" srcOrd="0" destOrd="0" presId="urn:microsoft.com/office/officeart/2009/3/layout/HorizontalOrganizationChart"/>
    <dgm:cxn modelId="{63D9CFC1-5C71-402E-8C36-BF70A7F1BC96}" type="presParOf" srcId="{46965AA4-FE18-4804-A891-AE9ED87B318B}" destId="{F3BC89D8-1CB1-4DDC-AC7C-9F1A0E06BF23}" srcOrd="0" destOrd="0" presId="urn:microsoft.com/office/officeart/2009/3/layout/HorizontalOrganizationChart"/>
    <dgm:cxn modelId="{2004AB8E-B1BC-420D-9188-D717D7C7C84F}" type="presParOf" srcId="{F3BC89D8-1CB1-4DDC-AC7C-9F1A0E06BF23}" destId="{A43D41E5-E1FB-451C-A3C1-73BD5F47DEF4}" srcOrd="0" destOrd="0" presId="urn:microsoft.com/office/officeart/2009/3/layout/HorizontalOrganizationChart"/>
    <dgm:cxn modelId="{2DB07390-BE93-4128-BBE5-9E29CF29AD58}" type="presParOf" srcId="{F3BC89D8-1CB1-4DDC-AC7C-9F1A0E06BF23}" destId="{99064816-A324-46C7-B9F9-01955DFF153B}" srcOrd="1" destOrd="0" presId="urn:microsoft.com/office/officeart/2009/3/layout/HorizontalOrganizationChart"/>
    <dgm:cxn modelId="{DB64E230-8D13-4F96-BCE7-01EFD6C31CF9}" type="presParOf" srcId="{46965AA4-FE18-4804-A891-AE9ED87B318B}" destId="{E58084EF-E89B-4631-8D27-572A3ADEF65E}" srcOrd="1" destOrd="0" presId="urn:microsoft.com/office/officeart/2009/3/layout/HorizontalOrganizationChart"/>
    <dgm:cxn modelId="{4AD1E63F-B3E5-4111-ABAE-2FAF4F7299FF}" type="presParOf" srcId="{E58084EF-E89B-4631-8D27-572A3ADEF65E}" destId="{AE3B84E2-9BC0-4E18-92C8-CD918877745C}" srcOrd="0" destOrd="0" presId="urn:microsoft.com/office/officeart/2009/3/layout/HorizontalOrganizationChart"/>
    <dgm:cxn modelId="{2691E5E7-F6EB-4A99-9DD9-2C3B92893FFA}" type="presParOf" srcId="{E58084EF-E89B-4631-8D27-572A3ADEF65E}" destId="{80B0C19E-FC00-4BDC-AB0D-03BF299C8BA5}" srcOrd="1" destOrd="0" presId="urn:microsoft.com/office/officeart/2009/3/layout/HorizontalOrganizationChart"/>
    <dgm:cxn modelId="{D1543F07-D741-44CF-8819-7F7503269396}" type="presParOf" srcId="{80B0C19E-FC00-4BDC-AB0D-03BF299C8BA5}" destId="{8C2C7809-E28C-4979-A064-6C11473658AF}" srcOrd="0" destOrd="0" presId="urn:microsoft.com/office/officeart/2009/3/layout/HorizontalOrganizationChart"/>
    <dgm:cxn modelId="{4B0D65F7-8F4C-4EB2-882B-2D8A7B19A559}" type="presParOf" srcId="{8C2C7809-E28C-4979-A064-6C11473658AF}" destId="{E226E312-88DC-405C-AD9A-7967F5B297CE}" srcOrd="0" destOrd="0" presId="urn:microsoft.com/office/officeart/2009/3/layout/HorizontalOrganizationChart"/>
    <dgm:cxn modelId="{1E5E998F-B80D-4FE3-915A-B5B4796BD9F8}" type="presParOf" srcId="{8C2C7809-E28C-4979-A064-6C11473658AF}" destId="{0C92F304-FD97-4975-9936-4D28034EA824}" srcOrd="1" destOrd="0" presId="urn:microsoft.com/office/officeart/2009/3/layout/HorizontalOrganizationChart"/>
    <dgm:cxn modelId="{477E76CD-6A53-4DA5-BA0B-C2923D3C710C}" type="presParOf" srcId="{80B0C19E-FC00-4BDC-AB0D-03BF299C8BA5}" destId="{37B2CE27-C1F7-40F3-999F-0573EB6A3542}" srcOrd="1" destOrd="0" presId="urn:microsoft.com/office/officeart/2009/3/layout/HorizontalOrganizationChart"/>
    <dgm:cxn modelId="{09CF7338-7C17-4D36-AEFB-337B54ED2209}" type="presParOf" srcId="{80B0C19E-FC00-4BDC-AB0D-03BF299C8BA5}" destId="{BF05EE77-83B6-4557-BA16-98C05BEF7FF9}" srcOrd="2" destOrd="0" presId="urn:microsoft.com/office/officeart/2009/3/layout/HorizontalOrganizationChart"/>
    <dgm:cxn modelId="{B2377793-9A32-4AE7-96A0-EAF23CFD28C8}" type="presParOf" srcId="{E58084EF-E89B-4631-8D27-572A3ADEF65E}" destId="{4927F965-1CDC-4FF8-8554-C2B3BFBF8EF0}" srcOrd="2" destOrd="0" presId="urn:microsoft.com/office/officeart/2009/3/layout/HorizontalOrganizationChart"/>
    <dgm:cxn modelId="{B51E8F53-1BE3-4FCC-BF59-118BE1A2134B}" type="presParOf" srcId="{E58084EF-E89B-4631-8D27-572A3ADEF65E}" destId="{7DCE4185-6DB9-4044-9983-3C3A28D336B4}" srcOrd="3" destOrd="0" presId="urn:microsoft.com/office/officeart/2009/3/layout/HorizontalOrganizationChart"/>
    <dgm:cxn modelId="{550EDAA0-52FF-4F6F-9010-D87AD26E354D}" type="presParOf" srcId="{7DCE4185-6DB9-4044-9983-3C3A28D336B4}" destId="{A865451E-54D3-41E7-ADA1-9505E09F02B0}" srcOrd="0" destOrd="0" presId="urn:microsoft.com/office/officeart/2009/3/layout/HorizontalOrganizationChart"/>
    <dgm:cxn modelId="{8DEA670F-467F-4164-BBE0-CA76F31BA3EE}" type="presParOf" srcId="{A865451E-54D3-41E7-ADA1-9505E09F02B0}" destId="{03E4C6B5-20F3-4F1F-A55D-CA65C51A896A}" srcOrd="0" destOrd="0" presId="urn:microsoft.com/office/officeart/2009/3/layout/HorizontalOrganizationChart"/>
    <dgm:cxn modelId="{33EC6A72-D755-4479-A5C9-91D456565936}" type="presParOf" srcId="{A865451E-54D3-41E7-ADA1-9505E09F02B0}" destId="{2271565C-5FBE-4AFE-B5A7-4BB593234487}" srcOrd="1" destOrd="0" presId="urn:microsoft.com/office/officeart/2009/3/layout/HorizontalOrganizationChart"/>
    <dgm:cxn modelId="{A0C577F0-DE0D-479E-AD88-6D5692DA65FE}" type="presParOf" srcId="{7DCE4185-6DB9-4044-9983-3C3A28D336B4}" destId="{5E3F0D6F-CF7E-479E-82DE-2BC6E8EDD88F}" srcOrd="1" destOrd="0" presId="urn:microsoft.com/office/officeart/2009/3/layout/HorizontalOrganizationChart"/>
    <dgm:cxn modelId="{C7A62F8F-E82E-47BD-AB38-5C48C24FA35D}" type="presParOf" srcId="{5E3F0D6F-CF7E-479E-82DE-2BC6E8EDD88F}" destId="{129F217A-6159-45AD-BB82-9225A114EC2D}" srcOrd="0" destOrd="0" presId="urn:microsoft.com/office/officeart/2009/3/layout/HorizontalOrganizationChart"/>
    <dgm:cxn modelId="{FDD80CAB-87DD-4855-B7DA-D1D23AF84474}" type="presParOf" srcId="{5E3F0D6F-CF7E-479E-82DE-2BC6E8EDD88F}" destId="{791B71BC-635B-41BA-8A40-67F80EC887EC}" srcOrd="1" destOrd="0" presId="urn:microsoft.com/office/officeart/2009/3/layout/HorizontalOrganizationChart"/>
    <dgm:cxn modelId="{9741EBA2-9719-4199-A353-8F09343C7B0D}" type="presParOf" srcId="{791B71BC-635B-41BA-8A40-67F80EC887EC}" destId="{28A2C869-102C-4E01-9C9A-F4457F99464B}" srcOrd="0" destOrd="0" presId="urn:microsoft.com/office/officeart/2009/3/layout/HorizontalOrganizationChart"/>
    <dgm:cxn modelId="{259354F5-7EC3-4779-AA39-F7810B9F63F3}" type="presParOf" srcId="{28A2C869-102C-4E01-9C9A-F4457F99464B}" destId="{7E396566-2C46-48E7-A322-EDE7F9750919}" srcOrd="0" destOrd="0" presId="urn:microsoft.com/office/officeart/2009/3/layout/HorizontalOrganizationChart"/>
    <dgm:cxn modelId="{D1569863-7B8D-4709-8A43-0DA1E7A54213}" type="presParOf" srcId="{28A2C869-102C-4E01-9C9A-F4457F99464B}" destId="{1FEC1771-5D24-46BA-B1CE-8F57FEBC90A9}" srcOrd="1" destOrd="0" presId="urn:microsoft.com/office/officeart/2009/3/layout/HorizontalOrganizationChart"/>
    <dgm:cxn modelId="{0D556794-CE22-4F0E-9002-9637BEBB77D7}" type="presParOf" srcId="{791B71BC-635B-41BA-8A40-67F80EC887EC}" destId="{0674BF9D-0483-4E04-8381-CFE09976CBF9}" srcOrd="1" destOrd="0" presId="urn:microsoft.com/office/officeart/2009/3/layout/HorizontalOrganizationChart"/>
    <dgm:cxn modelId="{11B33F2B-F7AC-4996-84B8-5E06EA057442}" type="presParOf" srcId="{0674BF9D-0483-4E04-8381-CFE09976CBF9}" destId="{1FD62510-1A82-4CEE-8960-22B36B57329F}" srcOrd="0" destOrd="0" presId="urn:microsoft.com/office/officeart/2009/3/layout/HorizontalOrganizationChart"/>
    <dgm:cxn modelId="{E55FC019-C57C-47C8-ADC3-C4C2E68F7C82}" type="presParOf" srcId="{0674BF9D-0483-4E04-8381-CFE09976CBF9}" destId="{CF650417-A996-4B4C-A80A-F7C20602CD83}" srcOrd="1" destOrd="0" presId="urn:microsoft.com/office/officeart/2009/3/layout/HorizontalOrganizationChart"/>
    <dgm:cxn modelId="{BFCC48A1-B510-4569-9E81-7C0BF4B26560}" type="presParOf" srcId="{CF650417-A996-4B4C-A80A-F7C20602CD83}" destId="{7DC1D8A9-B5D3-4033-9A23-22FC66BAC9C4}" srcOrd="0" destOrd="0" presId="urn:microsoft.com/office/officeart/2009/3/layout/HorizontalOrganizationChart"/>
    <dgm:cxn modelId="{98924F11-9C1C-43E0-B0B8-EEFF24E954CE}" type="presParOf" srcId="{7DC1D8A9-B5D3-4033-9A23-22FC66BAC9C4}" destId="{7B4E9894-B92F-43D1-BDF0-596E7D68C405}" srcOrd="0" destOrd="0" presId="urn:microsoft.com/office/officeart/2009/3/layout/HorizontalOrganizationChart"/>
    <dgm:cxn modelId="{F79066C5-E5EB-45A3-8741-31BF099DCD94}" type="presParOf" srcId="{7DC1D8A9-B5D3-4033-9A23-22FC66BAC9C4}" destId="{C5E61EB1-681D-41AF-80BC-8F6A855999BF}" srcOrd="1" destOrd="0" presId="urn:microsoft.com/office/officeart/2009/3/layout/HorizontalOrganizationChart"/>
    <dgm:cxn modelId="{F6660675-C6D2-4B5A-9E20-308154110109}" type="presParOf" srcId="{CF650417-A996-4B4C-A80A-F7C20602CD83}" destId="{FEF89220-9926-4FBE-9661-AEA370046440}" srcOrd="1" destOrd="0" presId="urn:microsoft.com/office/officeart/2009/3/layout/HorizontalOrganizationChart"/>
    <dgm:cxn modelId="{97392935-F128-4B15-B3B0-39D3F369E6D3}" type="presParOf" srcId="{CF650417-A996-4B4C-A80A-F7C20602CD83}" destId="{5ED55A1C-A2B2-4D7F-84F9-17EC2D6CA01B}" srcOrd="2" destOrd="0" presId="urn:microsoft.com/office/officeart/2009/3/layout/HorizontalOrganizationChart"/>
    <dgm:cxn modelId="{7569426D-B2D2-41B9-87D2-06CB6352105E}" type="presParOf" srcId="{0674BF9D-0483-4E04-8381-CFE09976CBF9}" destId="{A6013D06-9A5E-4BFE-8E60-B48ECE3FAD61}" srcOrd="2" destOrd="0" presId="urn:microsoft.com/office/officeart/2009/3/layout/HorizontalOrganizationChart"/>
    <dgm:cxn modelId="{2D09DD59-43EC-4CDA-8528-92E68AEB8C8A}" type="presParOf" srcId="{0674BF9D-0483-4E04-8381-CFE09976CBF9}" destId="{958201A2-F95C-4C99-A964-775754B2D4BB}" srcOrd="3" destOrd="0" presId="urn:microsoft.com/office/officeart/2009/3/layout/HorizontalOrganizationChart"/>
    <dgm:cxn modelId="{F93CB1F9-240D-4FE1-BC0A-C8EBD600EB06}" type="presParOf" srcId="{958201A2-F95C-4C99-A964-775754B2D4BB}" destId="{F40BFA57-3203-4A19-A00E-269777701550}" srcOrd="0" destOrd="0" presId="urn:microsoft.com/office/officeart/2009/3/layout/HorizontalOrganizationChart"/>
    <dgm:cxn modelId="{C9D550AD-DE5C-4606-ABCE-234B4C5B1776}" type="presParOf" srcId="{F40BFA57-3203-4A19-A00E-269777701550}" destId="{8EB7801D-2D83-47B2-AC78-8A50236ADE13}" srcOrd="0" destOrd="0" presId="urn:microsoft.com/office/officeart/2009/3/layout/HorizontalOrganizationChart"/>
    <dgm:cxn modelId="{9F5F8301-0B8D-4B9A-8447-B173409395E4}" type="presParOf" srcId="{F40BFA57-3203-4A19-A00E-269777701550}" destId="{A3C95240-F13D-479E-916E-5717C789E699}" srcOrd="1" destOrd="0" presId="urn:microsoft.com/office/officeart/2009/3/layout/HorizontalOrganizationChart"/>
    <dgm:cxn modelId="{F00F4409-7609-4F65-BED3-FD6B19DC7E24}" type="presParOf" srcId="{958201A2-F95C-4C99-A964-775754B2D4BB}" destId="{8F051886-CF93-4527-88E3-57DB817AB9F2}" srcOrd="1" destOrd="0" presId="urn:microsoft.com/office/officeart/2009/3/layout/HorizontalOrganizationChart"/>
    <dgm:cxn modelId="{DAFC46C3-242C-44CC-84BD-7D3CA7ECEB32}" type="presParOf" srcId="{958201A2-F95C-4C99-A964-775754B2D4BB}" destId="{80562B4E-1AB4-4512-9742-BB4F58B0C0ED}" srcOrd="2" destOrd="0" presId="urn:microsoft.com/office/officeart/2009/3/layout/HorizontalOrganizationChart"/>
    <dgm:cxn modelId="{E75D3823-960C-413D-A3FB-04932F9F716A}" type="presParOf" srcId="{0674BF9D-0483-4E04-8381-CFE09976CBF9}" destId="{3F557300-E91C-4BBA-AE66-56B8E72D5191}" srcOrd="4" destOrd="0" presId="urn:microsoft.com/office/officeart/2009/3/layout/HorizontalOrganizationChart"/>
    <dgm:cxn modelId="{64F9619A-F048-47C4-8783-DC9BA5AEE2C1}" type="presParOf" srcId="{0674BF9D-0483-4E04-8381-CFE09976CBF9}" destId="{219784A7-12B8-452B-B4AA-2401C48E1501}" srcOrd="5" destOrd="0" presId="urn:microsoft.com/office/officeart/2009/3/layout/HorizontalOrganizationChart"/>
    <dgm:cxn modelId="{5A395520-315E-4044-94C7-449EA82C6ADC}" type="presParOf" srcId="{219784A7-12B8-452B-B4AA-2401C48E1501}" destId="{4D9438B4-FD50-4171-A1BE-5D8977C14A4F}" srcOrd="0" destOrd="0" presId="urn:microsoft.com/office/officeart/2009/3/layout/HorizontalOrganizationChart"/>
    <dgm:cxn modelId="{3F9C590A-D7EF-4C0A-BFB7-21FEACB3E1BD}" type="presParOf" srcId="{4D9438B4-FD50-4171-A1BE-5D8977C14A4F}" destId="{B7A6E3CE-4AF0-425A-B4D4-20C977638DF9}" srcOrd="0" destOrd="0" presId="urn:microsoft.com/office/officeart/2009/3/layout/HorizontalOrganizationChart"/>
    <dgm:cxn modelId="{F9B9192E-215B-490D-A381-B8FD88AA182B}" type="presParOf" srcId="{4D9438B4-FD50-4171-A1BE-5D8977C14A4F}" destId="{7045CC49-3BAC-40D6-B838-B303A7314A74}" srcOrd="1" destOrd="0" presId="urn:microsoft.com/office/officeart/2009/3/layout/HorizontalOrganizationChart"/>
    <dgm:cxn modelId="{62E302AF-3393-426F-9B10-D0F621EEC8E9}" type="presParOf" srcId="{219784A7-12B8-452B-B4AA-2401C48E1501}" destId="{480FE094-6B8E-403B-A4D2-E0FC03D881E3}" srcOrd="1" destOrd="0" presId="urn:microsoft.com/office/officeart/2009/3/layout/HorizontalOrganizationChart"/>
    <dgm:cxn modelId="{3FC5440C-5E4C-413A-85CE-90BDDD18CA7C}" type="presParOf" srcId="{219784A7-12B8-452B-B4AA-2401C48E1501}" destId="{5DF04A04-08D6-49AE-A896-4704D19EA0D3}" srcOrd="2" destOrd="0" presId="urn:microsoft.com/office/officeart/2009/3/layout/HorizontalOrganizationChart"/>
    <dgm:cxn modelId="{D57FF0A6-F234-4C0F-8619-984D9AE4991F}" type="presParOf" srcId="{791B71BC-635B-41BA-8A40-67F80EC887EC}" destId="{4772BC06-D8C5-4326-BFE4-00AC63544C4E}" srcOrd="2" destOrd="0" presId="urn:microsoft.com/office/officeart/2009/3/layout/HorizontalOrganizationChart"/>
    <dgm:cxn modelId="{E51438C3-0919-46CE-8FAE-80D5615A1A3E}" type="presParOf" srcId="{5E3F0D6F-CF7E-479E-82DE-2BC6E8EDD88F}" destId="{3BD52D0D-5062-4E6C-B482-24845A20054B}" srcOrd="2" destOrd="0" presId="urn:microsoft.com/office/officeart/2009/3/layout/HorizontalOrganizationChart"/>
    <dgm:cxn modelId="{AE1B004F-1361-4DE5-BC69-ED6764BF3A7E}" type="presParOf" srcId="{5E3F0D6F-CF7E-479E-82DE-2BC6E8EDD88F}" destId="{6F55B163-7654-445C-B1EE-E3A3596A2070}" srcOrd="3" destOrd="0" presId="urn:microsoft.com/office/officeart/2009/3/layout/HorizontalOrganizationChart"/>
    <dgm:cxn modelId="{F5B4AFAD-E6A7-4AEA-A166-DEE26DCD0B2D}" type="presParOf" srcId="{6F55B163-7654-445C-B1EE-E3A3596A2070}" destId="{CAC074F7-E622-43FC-994D-40A22C60CDF8}" srcOrd="0" destOrd="0" presId="urn:microsoft.com/office/officeart/2009/3/layout/HorizontalOrganizationChart"/>
    <dgm:cxn modelId="{B4D3F2ED-F134-45FD-A771-BCB5204C1A85}" type="presParOf" srcId="{CAC074F7-E622-43FC-994D-40A22C60CDF8}" destId="{9F864810-DF86-4663-92E5-3787E89E6890}" srcOrd="0" destOrd="0" presId="urn:microsoft.com/office/officeart/2009/3/layout/HorizontalOrganizationChart"/>
    <dgm:cxn modelId="{1697D666-431E-4F61-8AC8-9137BF8D44EF}" type="presParOf" srcId="{CAC074F7-E622-43FC-994D-40A22C60CDF8}" destId="{58BC5033-4040-4B4C-B430-6FAD9B2A78BC}" srcOrd="1" destOrd="0" presId="urn:microsoft.com/office/officeart/2009/3/layout/HorizontalOrganizationChart"/>
    <dgm:cxn modelId="{6911E03E-C460-478B-B96E-0D4EF62E3BAC}" type="presParOf" srcId="{6F55B163-7654-445C-B1EE-E3A3596A2070}" destId="{82F75D49-7E7B-40CF-A182-7CADEB3FF38E}" srcOrd="1" destOrd="0" presId="urn:microsoft.com/office/officeart/2009/3/layout/HorizontalOrganizationChart"/>
    <dgm:cxn modelId="{E3171F56-A8CF-4BF9-8676-8832D601DF80}" type="presParOf" srcId="{82F75D49-7E7B-40CF-A182-7CADEB3FF38E}" destId="{330D526B-2E50-412D-A542-34475B842531}" srcOrd="0" destOrd="0" presId="urn:microsoft.com/office/officeart/2009/3/layout/HorizontalOrganizationChart"/>
    <dgm:cxn modelId="{FF664A52-38B1-474A-B5BC-5EEB0B3F26C6}" type="presParOf" srcId="{82F75D49-7E7B-40CF-A182-7CADEB3FF38E}" destId="{490B30FD-31D3-48D8-8671-01EE38B0771A}" srcOrd="1" destOrd="0" presId="urn:microsoft.com/office/officeart/2009/3/layout/HorizontalOrganizationChart"/>
    <dgm:cxn modelId="{EF8ED1CD-5378-4891-98EA-A647591F9D97}" type="presParOf" srcId="{490B30FD-31D3-48D8-8671-01EE38B0771A}" destId="{2D6580F5-40A9-4739-80EA-566714195A72}" srcOrd="0" destOrd="0" presId="urn:microsoft.com/office/officeart/2009/3/layout/HorizontalOrganizationChart"/>
    <dgm:cxn modelId="{D565A24B-C5F2-4549-910C-BDA0AEF0B514}" type="presParOf" srcId="{2D6580F5-40A9-4739-80EA-566714195A72}" destId="{F0A0DADB-F075-400E-8871-A7B37738AD18}" srcOrd="0" destOrd="0" presId="urn:microsoft.com/office/officeart/2009/3/layout/HorizontalOrganizationChart"/>
    <dgm:cxn modelId="{209B4A13-9E74-492E-9559-3DDBD88AD469}" type="presParOf" srcId="{2D6580F5-40A9-4739-80EA-566714195A72}" destId="{2FBD403B-25A6-4B63-9BBC-41B826B037BB}" srcOrd="1" destOrd="0" presId="urn:microsoft.com/office/officeart/2009/3/layout/HorizontalOrganizationChart"/>
    <dgm:cxn modelId="{95F1E7B9-F9AF-4628-8A64-5C5DF03AE5AC}" type="presParOf" srcId="{490B30FD-31D3-48D8-8671-01EE38B0771A}" destId="{B1E105E9-F9C9-4A6E-BFA4-CB20BC7B4AB0}" srcOrd="1" destOrd="0" presId="urn:microsoft.com/office/officeart/2009/3/layout/HorizontalOrganizationChart"/>
    <dgm:cxn modelId="{B7B4B072-7A06-4147-A5D0-98D5283BBA57}" type="presParOf" srcId="{490B30FD-31D3-48D8-8671-01EE38B0771A}" destId="{B6EF2F32-C415-41E2-A134-89E735B58F69}" srcOrd="2" destOrd="0" presId="urn:microsoft.com/office/officeart/2009/3/layout/HorizontalOrganizationChart"/>
    <dgm:cxn modelId="{8FA16D30-9335-4DD0-9D4D-CC92CB1A043A}" type="presParOf" srcId="{6F55B163-7654-445C-B1EE-E3A3596A2070}" destId="{14F502E9-73FE-41F2-A691-051A64FB6992}" srcOrd="2" destOrd="0" presId="urn:microsoft.com/office/officeart/2009/3/layout/HorizontalOrganizationChart"/>
    <dgm:cxn modelId="{C5C990D6-EB70-4243-B5D7-578CE86BA88D}" type="presParOf" srcId="{7DCE4185-6DB9-4044-9983-3C3A28D336B4}" destId="{C3D9FE16-F26D-45B3-B5FC-3F5658B4FEB3}" srcOrd="2" destOrd="0" presId="urn:microsoft.com/office/officeart/2009/3/layout/HorizontalOrganizationChart"/>
    <dgm:cxn modelId="{A8A46BA8-B56D-41D0-856B-39DD1AB8A02A}" type="presParOf" srcId="{46965AA4-FE18-4804-A891-AE9ED87B318B}" destId="{D519F7B7-1B6F-4DD6-8745-6BD04BB261D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A75364E0-1F92-47D0-AA33-047AEC8A4871}" type="doc">
      <dgm:prSet loTypeId="urn:microsoft.com/office/officeart/2008/layout/TitlePictureLineup" loCatId="pictur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248BE4B-E294-4480-8777-7EF7799A08B7}">
      <dgm:prSet phldrT="[Text]"/>
      <dgm:spPr/>
      <dgm:t>
        <a:bodyPr/>
        <a:lstStyle/>
        <a:p>
          <a:r>
            <a:rPr lang="en-US" dirty="0" smtClean="0"/>
            <a:t>RECTIFICATION:</a:t>
          </a:r>
          <a:endParaRPr lang="en-US" dirty="0"/>
        </a:p>
      </dgm:t>
    </dgm:pt>
    <dgm:pt modelId="{D721F080-6DFD-4DCF-B994-C89259E9DE27}" type="parTrans" cxnId="{4FE08630-A920-4768-B7AB-A132C11C9B6D}">
      <dgm:prSet/>
      <dgm:spPr/>
      <dgm:t>
        <a:bodyPr/>
        <a:lstStyle/>
        <a:p>
          <a:endParaRPr lang="en-US"/>
        </a:p>
      </dgm:t>
    </dgm:pt>
    <dgm:pt modelId="{75B78DFF-6C1C-4C59-83B1-BBC307B22FEF}" type="sibTrans" cxnId="{4FE08630-A920-4768-B7AB-A132C11C9B6D}">
      <dgm:prSet/>
      <dgm:spPr/>
      <dgm:t>
        <a:bodyPr/>
        <a:lstStyle/>
        <a:p>
          <a:endParaRPr lang="en-US"/>
        </a:p>
      </dgm:t>
    </dgm:pt>
    <dgm:pt modelId="{6F53385C-9B40-4255-B628-78CC8156F9ED}">
      <dgm:prSet phldrT="[Text]"/>
      <dgm:spPr/>
      <dgm:t>
        <a:bodyPr/>
        <a:lstStyle/>
        <a:p>
          <a:r>
            <a:rPr lang="en-US" dirty="0" smtClean="0"/>
            <a:t>RESTRUCTURING:</a:t>
          </a:r>
          <a:endParaRPr lang="en-US" dirty="0"/>
        </a:p>
      </dgm:t>
    </dgm:pt>
    <dgm:pt modelId="{430D8599-D29B-4D6A-8258-C30E533E2609}" type="parTrans" cxnId="{2978EA09-18AD-470E-90F6-86EB97552570}">
      <dgm:prSet/>
      <dgm:spPr/>
      <dgm:t>
        <a:bodyPr/>
        <a:lstStyle/>
        <a:p>
          <a:endParaRPr lang="en-US"/>
        </a:p>
      </dgm:t>
    </dgm:pt>
    <dgm:pt modelId="{72156078-5C90-4B44-AFDB-782899793B58}" type="sibTrans" cxnId="{2978EA09-18AD-470E-90F6-86EB97552570}">
      <dgm:prSet/>
      <dgm:spPr/>
      <dgm:t>
        <a:bodyPr/>
        <a:lstStyle/>
        <a:p>
          <a:endParaRPr lang="en-US"/>
        </a:p>
      </dgm:t>
    </dgm:pt>
    <dgm:pt modelId="{E04CCC8F-903D-4942-A2E4-A83F06BE73C5}">
      <dgm:prSet phldrT="[Text]"/>
      <dgm:spPr/>
      <dgm:t>
        <a:bodyPr/>
        <a:lstStyle/>
        <a:p>
          <a:r>
            <a:rPr lang="en-US" dirty="0"/>
            <a:t>RECOVERY</a:t>
          </a:r>
        </a:p>
      </dgm:t>
    </dgm:pt>
    <dgm:pt modelId="{4DF35747-9B45-4485-BF74-48F33461685A}" type="parTrans" cxnId="{13C39CDD-ED51-4453-BA4F-9D0D2F896956}">
      <dgm:prSet/>
      <dgm:spPr/>
      <dgm:t>
        <a:bodyPr/>
        <a:lstStyle/>
        <a:p>
          <a:endParaRPr lang="en-US"/>
        </a:p>
      </dgm:t>
    </dgm:pt>
    <dgm:pt modelId="{357C5A2D-6078-4B71-9FD3-1A91E4CA627E}" type="sibTrans" cxnId="{13C39CDD-ED51-4453-BA4F-9D0D2F896956}">
      <dgm:prSet/>
      <dgm:spPr/>
      <dgm:t>
        <a:bodyPr/>
        <a:lstStyle/>
        <a:p>
          <a:endParaRPr lang="en-US"/>
        </a:p>
      </dgm:t>
    </dgm:pt>
    <dgm:pt modelId="{7E589D90-C886-4822-BE19-A9729FDAFB50}">
      <dgm:prSet phldrT="[Text]"/>
      <dgm:spPr/>
      <dgm:t>
        <a:bodyPr/>
        <a:lstStyle/>
        <a:p>
          <a:r>
            <a:rPr lang="en-US" dirty="0"/>
            <a:t>SARFAESI </a:t>
          </a:r>
          <a:r>
            <a:rPr lang="en-US" dirty="0" smtClean="0"/>
            <a:t>Act ‘02</a:t>
          </a:r>
          <a:endParaRPr lang="en-US" dirty="0"/>
        </a:p>
      </dgm:t>
    </dgm:pt>
    <dgm:pt modelId="{0FF3B3CA-7938-48DB-AFAF-5BAC9D035CAD}" type="parTrans" cxnId="{DAC96B0F-4558-4AB6-BC9F-0E93C9F58224}">
      <dgm:prSet/>
      <dgm:spPr/>
      <dgm:t>
        <a:bodyPr/>
        <a:lstStyle/>
        <a:p>
          <a:endParaRPr lang="en-US"/>
        </a:p>
      </dgm:t>
    </dgm:pt>
    <dgm:pt modelId="{1563732F-8312-416F-A7B5-8E585EA4DB46}" type="sibTrans" cxnId="{DAC96B0F-4558-4AB6-BC9F-0E93C9F58224}">
      <dgm:prSet/>
      <dgm:spPr/>
      <dgm:t>
        <a:bodyPr/>
        <a:lstStyle/>
        <a:p>
          <a:endParaRPr lang="en-US"/>
        </a:p>
      </dgm:t>
    </dgm:pt>
    <dgm:pt modelId="{A8A2D06E-AB66-4633-AD2B-E3F179F8E156}">
      <dgm:prSet phldrT="[Text]"/>
      <dgm:spPr/>
      <dgm:t>
        <a:bodyPr/>
        <a:lstStyle/>
        <a:p>
          <a:r>
            <a:rPr lang="en-US" dirty="0" smtClean="0">
              <a:solidFill>
                <a:srgbClr val="FFFF00"/>
              </a:solidFill>
            </a:rPr>
            <a:t>Insolvency &amp; Bankruptcy Code ‘16</a:t>
          </a:r>
          <a:endParaRPr lang="en-US" dirty="0">
            <a:solidFill>
              <a:srgbClr val="FFFF00"/>
            </a:solidFill>
          </a:endParaRPr>
        </a:p>
      </dgm:t>
    </dgm:pt>
    <dgm:pt modelId="{C5686FB2-0E47-4D1B-91BC-63E5752D849D}" type="parTrans" cxnId="{BC7963AB-9C0C-4E02-BB7A-9A8EFD98AF3F}">
      <dgm:prSet/>
      <dgm:spPr/>
      <dgm:t>
        <a:bodyPr/>
        <a:lstStyle/>
        <a:p>
          <a:endParaRPr lang="en-US"/>
        </a:p>
      </dgm:t>
    </dgm:pt>
    <dgm:pt modelId="{F93AFC1E-B516-47CE-A23E-CCFC055E08BD}" type="sibTrans" cxnId="{BC7963AB-9C0C-4E02-BB7A-9A8EFD98AF3F}">
      <dgm:prSet/>
      <dgm:spPr/>
      <dgm:t>
        <a:bodyPr/>
        <a:lstStyle/>
        <a:p>
          <a:endParaRPr lang="en-US"/>
        </a:p>
      </dgm:t>
    </dgm:pt>
    <dgm:pt modelId="{2F3E27D8-3F57-4209-BC41-68581CC8BD51}">
      <dgm:prSet/>
      <dgm:spPr/>
      <dgm:t>
        <a:bodyPr/>
        <a:lstStyle/>
        <a:p>
          <a:r>
            <a:rPr lang="en-US" dirty="0" smtClean="0"/>
            <a:t>No change in EMI, Interest</a:t>
          </a:r>
          <a:endParaRPr lang="en-US" dirty="0"/>
        </a:p>
      </dgm:t>
    </dgm:pt>
    <dgm:pt modelId="{0128C527-4DEB-4ADF-B242-FA1A8AE8A2DA}" type="parTrans" cxnId="{10B0886E-2A74-4812-93CA-F9766750EDCE}">
      <dgm:prSet/>
      <dgm:spPr/>
      <dgm:t>
        <a:bodyPr/>
        <a:lstStyle/>
        <a:p>
          <a:endParaRPr lang="en-US"/>
        </a:p>
      </dgm:t>
    </dgm:pt>
    <dgm:pt modelId="{0AE56984-DA43-42CA-82A4-7475B0E7F8B3}" type="sibTrans" cxnId="{10B0886E-2A74-4812-93CA-F9766750EDCE}">
      <dgm:prSet/>
      <dgm:spPr/>
      <dgm:t>
        <a:bodyPr/>
        <a:lstStyle/>
        <a:p>
          <a:endParaRPr lang="en-US"/>
        </a:p>
      </dgm:t>
    </dgm:pt>
    <dgm:pt modelId="{D00543F4-D353-42BA-B3C1-B04E9547E6CE}">
      <dgm:prSet/>
      <dgm:spPr/>
      <dgm:t>
        <a:bodyPr/>
        <a:lstStyle/>
        <a:p>
          <a:r>
            <a:rPr lang="en-US" dirty="0" smtClean="0"/>
            <a:t>Ease tenure, Interest(%), ownership change</a:t>
          </a:r>
          <a:endParaRPr lang="en-US" dirty="0"/>
        </a:p>
      </dgm:t>
    </dgm:pt>
    <dgm:pt modelId="{C84FC2EA-BEED-4181-A8B7-10C71A61AECC}" type="parTrans" cxnId="{A7FF46D7-9985-4463-9467-9B928A4C1B91}">
      <dgm:prSet/>
      <dgm:spPr/>
      <dgm:t>
        <a:bodyPr/>
        <a:lstStyle/>
        <a:p>
          <a:endParaRPr lang="en-US"/>
        </a:p>
      </dgm:t>
    </dgm:pt>
    <dgm:pt modelId="{CA8BBE55-C758-4E0F-BCEE-015FEAC9BFBE}" type="sibTrans" cxnId="{A7FF46D7-9985-4463-9467-9B928A4C1B91}">
      <dgm:prSet/>
      <dgm:spPr/>
      <dgm:t>
        <a:bodyPr/>
        <a:lstStyle/>
        <a:p>
          <a:endParaRPr lang="en-US"/>
        </a:p>
      </dgm:t>
    </dgm:pt>
    <dgm:pt modelId="{B65327DA-FBBA-4804-9418-DBC241B0CF00}" type="pres">
      <dgm:prSet presAssocID="{A75364E0-1F92-47D0-AA33-047AEC8A4871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44327893-25AD-4F8F-B213-A284B82DD6A7}" type="pres">
      <dgm:prSet presAssocID="{8248BE4B-E294-4480-8777-7EF7799A08B7}" presName="composite" presStyleCnt="0"/>
      <dgm:spPr/>
      <dgm:t>
        <a:bodyPr/>
        <a:lstStyle/>
        <a:p>
          <a:endParaRPr lang="en-US"/>
        </a:p>
      </dgm:t>
    </dgm:pt>
    <dgm:pt modelId="{CF620BFE-3A13-456F-8445-9615E679AB07}" type="pres">
      <dgm:prSet presAssocID="{8248BE4B-E294-4480-8777-7EF7799A08B7}" presName="Accent" presStyleLbl="alignAcc1" presStyleIdx="0" presStyleCnt="3"/>
      <dgm:spPr/>
      <dgm:t>
        <a:bodyPr/>
        <a:lstStyle/>
        <a:p>
          <a:endParaRPr lang="en-US"/>
        </a:p>
      </dgm:t>
    </dgm:pt>
    <dgm:pt modelId="{7D6AA705-09F3-456C-956C-F38C4498DFA9}" type="pres">
      <dgm:prSet presAssocID="{8248BE4B-E294-4480-8777-7EF7799A08B7}" presName="Image" presStyleLbl="node1" presStyleIdx="0" presStyleCnt="3" custScaleX="85112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7C73677-D02A-4040-AE1F-09D478E7714D}" type="pres">
      <dgm:prSet presAssocID="{8248BE4B-E294-4480-8777-7EF7799A08B7}" presName="Child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A62507-9E4E-4782-8C5F-0D39E8B0E643}" type="pres">
      <dgm:prSet presAssocID="{8248BE4B-E294-4480-8777-7EF7799A08B7}" presName="Parent" presStyleLbl="align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268C04-131F-4EC7-BC07-600588CF25D3}" type="pres">
      <dgm:prSet presAssocID="{75B78DFF-6C1C-4C59-83B1-BBC307B22FEF}" presName="sibTrans" presStyleCnt="0"/>
      <dgm:spPr/>
      <dgm:t>
        <a:bodyPr/>
        <a:lstStyle/>
        <a:p>
          <a:endParaRPr lang="en-US"/>
        </a:p>
      </dgm:t>
    </dgm:pt>
    <dgm:pt modelId="{820FC4AF-E5F4-474D-AEF0-01BFFEDF85BA}" type="pres">
      <dgm:prSet presAssocID="{6F53385C-9B40-4255-B628-78CC8156F9ED}" presName="composite" presStyleCnt="0"/>
      <dgm:spPr/>
      <dgm:t>
        <a:bodyPr/>
        <a:lstStyle/>
        <a:p>
          <a:endParaRPr lang="en-US"/>
        </a:p>
      </dgm:t>
    </dgm:pt>
    <dgm:pt modelId="{6806AB0E-F786-4166-96AE-02BD7C5C59E8}" type="pres">
      <dgm:prSet presAssocID="{6F53385C-9B40-4255-B628-78CC8156F9ED}" presName="Accent" presStyleLbl="alignAcc1" presStyleIdx="1" presStyleCnt="3"/>
      <dgm:spPr/>
      <dgm:t>
        <a:bodyPr/>
        <a:lstStyle/>
        <a:p>
          <a:endParaRPr lang="en-US"/>
        </a:p>
      </dgm:t>
    </dgm:pt>
    <dgm:pt modelId="{8814C6F8-E5C8-4842-8F2F-01163230F319}" type="pres">
      <dgm:prSet presAssocID="{6F53385C-9B40-4255-B628-78CC8156F9ED}" presName="Image" presStyleLbl="node1" presStyleIdx="1" presStyleCnt="3" custScaleX="74545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CCAA7B1-1A74-477F-959C-F1B9E288DA51}" type="pres">
      <dgm:prSet presAssocID="{6F53385C-9B40-4255-B628-78CC8156F9ED}" presName="Child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22F189-6864-448F-9F66-BBEB1671B30A}" type="pres">
      <dgm:prSet presAssocID="{6F53385C-9B40-4255-B628-78CC8156F9ED}" presName="Parent" presStyleLbl="align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B50AF6-2704-4FC7-9FCC-C50A371BEA22}" type="pres">
      <dgm:prSet presAssocID="{72156078-5C90-4B44-AFDB-782899793B58}" presName="sibTrans" presStyleCnt="0"/>
      <dgm:spPr/>
      <dgm:t>
        <a:bodyPr/>
        <a:lstStyle/>
        <a:p>
          <a:endParaRPr lang="en-US"/>
        </a:p>
      </dgm:t>
    </dgm:pt>
    <dgm:pt modelId="{926B16F9-B26B-4E7C-901D-E939CE36A396}" type="pres">
      <dgm:prSet presAssocID="{E04CCC8F-903D-4942-A2E4-A83F06BE73C5}" presName="composite" presStyleCnt="0"/>
      <dgm:spPr/>
      <dgm:t>
        <a:bodyPr/>
        <a:lstStyle/>
        <a:p>
          <a:endParaRPr lang="en-US"/>
        </a:p>
      </dgm:t>
    </dgm:pt>
    <dgm:pt modelId="{7139D218-3E7A-4261-91A6-B307906C315E}" type="pres">
      <dgm:prSet presAssocID="{E04CCC8F-903D-4942-A2E4-A83F06BE73C5}" presName="Accent" presStyleLbl="alignAcc1" presStyleIdx="2" presStyleCnt="3"/>
      <dgm:spPr/>
      <dgm:t>
        <a:bodyPr/>
        <a:lstStyle/>
        <a:p>
          <a:endParaRPr lang="en-US"/>
        </a:p>
      </dgm:t>
    </dgm:pt>
    <dgm:pt modelId="{ABFD34DA-15A4-4A8A-BB35-6F0E6A6460EF}" type="pres">
      <dgm:prSet presAssocID="{E04CCC8F-903D-4942-A2E4-A83F06BE73C5}" presName="Image" presStyleLbl="node1" presStyleIdx="2" presStyleCnt="3" custScaleX="76520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78CD1B8-E438-4063-976A-89F3A4E92988}" type="pres">
      <dgm:prSet presAssocID="{E04CCC8F-903D-4942-A2E4-A83F06BE73C5}" presName="Child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EE0FF5-D7A3-48F6-96FF-66CF8C2EE57B}" type="pres">
      <dgm:prSet presAssocID="{E04CCC8F-903D-4942-A2E4-A83F06BE73C5}" presName="Parent" presStyleLbl="align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D6CCCBC-126D-4FE4-A7D0-1EADC126557D}" type="presOf" srcId="{D00543F4-D353-42BA-B3C1-B04E9547E6CE}" destId="{4CCAA7B1-1A74-477F-959C-F1B9E288DA51}" srcOrd="0" destOrd="0" presId="urn:microsoft.com/office/officeart/2008/layout/TitlePictureLineup"/>
    <dgm:cxn modelId="{13DCA22E-7F9E-4AE7-8A92-A6468AEF431D}" type="presOf" srcId="{E04CCC8F-903D-4942-A2E4-A83F06BE73C5}" destId="{FAEE0FF5-D7A3-48F6-96FF-66CF8C2EE57B}" srcOrd="0" destOrd="0" presId="urn:microsoft.com/office/officeart/2008/layout/TitlePictureLineup"/>
    <dgm:cxn modelId="{13C39CDD-ED51-4453-BA4F-9D0D2F896956}" srcId="{A75364E0-1F92-47D0-AA33-047AEC8A4871}" destId="{E04CCC8F-903D-4942-A2E4-A83F06BE73C5}" srcOrd="2" destOrd="0" parTransId="{4DF35747-9B45-4485-BF74-48F33461685A}" sibTransId="{357C5A2D-6078-4B71-9FD3-1A91E4CA627E}"/>
    <dgm:cxn modelId="{238DD025-55B5-4C0F-BD6C-89280783C3FF}" type="presOf" srcId="{2F3E27D8-3F57-4209-BC41-68581CC8BD51}" destId="{B7C73677-D02A-4040-AE1F-09D478E7714D}" srcOrd="0" destOrd="0" presId="urn:microsoft.com/office/officeart/2008/layout/TitlePictureLineup"/>
    <dgm:cxn modelId="{BC7963AB-9C0C-4E02-BB7A-9A8EFD98AF3F}" srcId="{E04CCC8F-903D-4942-A2E4-A83F06BE73C5}" destId="{A8A2D06E-AB66-4633-AD2B-E3F179F8E156}" srcOrd="1" destOrd="0" parTransId="{C5686FB2-0E47-4D1B-91BC-63E5752D849D}" sibTransId="{F93AFC1E-B516-47CE-A23E-CCFC055E08BD}"/>
    <dgm:cxn modelId="{24FEF42F-61BF-4514-BE24-0F616A64FC7E}" type="presOf" srcId="{A75364E0-1F92-47D0-AA33-047AEC8A4871}" destId="{B65327DA-FBBA-4804-9418-DBC241B0CF00}" srcOrd="0" destOrd="0" presId="urn:microsoft.com/office/officeart/2008/layout/TitlePictureLineup"/>
    <dgm:cxn modelId="{5A836518-B6C1-47F7-AA86-9CD0E54608A7}" type="presOf" srcId="{A8A2D06E-AB66-4633-AD2B-E3F179F8E156}" destId="{778CD1B8-E438-4063-976A-89F3A4E92988}" srcOrd="0" destOrd="1" presId="urn:microsoft.com/office/officeart/2008/layout/TitlePictureLineup"/>
    <dgm:cxn modelId="{75C7E7A0-3373-477F-A691-62341A3A9433}" type="presOf" srcId="{8248BE4B-E294-4480-8777-7EF7799A08B7}" destId="{6DA62507-9E4E-4782-8C5F-0D39E8B0E643}" srcOrd="0" destOrd="0" presId="urn:microsoft.com/office/officeart/2008/layout/TitlePictureLineup"/>
    <dgm:cxn modelId="{DAC96B0F-4558-4AB6-BC9F-0E93C9F58224}" srcId="{E04CCC8F-903D-4942-A2E4-A83F06BE73C5}" destId="{7E589D90-C886-4822-BE19-A9729FDAFB50}" srcOrd="0" destOrd="0" parTransId="{0FF3B3CA-7938-48DB-AFAF-5BAC9D035CAD}" sibTransId="{1563732F-8312-416F-A7B5-8E585EA4DB46}"/>
    <dgm:cxn modelId="{A7FF46D7-9985-4463-9467-9B928A4C1B91}" srcId="{6F53385C-9B40-4255-B628-78CC8156F9ED}" destId="{D00543F4-D353-42BA-B3C1-B04E9547E6CE}" srcOrd="0" destOrd="0" parTransId="{C84FC2EA-BEED-4181-A8B7-10C71A61AECC}" sibTransId="{CA8BBE55-C758-4E0F-BCEE-015FEAC9BFBE}"/>
    <dgm:cxn modelId="{4FE08630-A920-4768-B7AB-A132C11C9B6D}" srcId="{A75364E0-1F92-47D0-AA33-047AEC8A4871}" destId="{8248BE4B-E294-4480-8777-7EF7799A08B7}" srcOrd="0" destOrd="0" parTransId="{D721F080-6DFD-4DCF-B994-C89259E9DE27}" sibTransId="{75B78DFF-6C1C-4C59-83B1-BBC307B22FEF}"/>
    <dgm:cxn modelId="{10B0886E-2A74-4812-93CA-F9766750EDCE}" srcId="{8248BE4B-E294-4480-8777-7EF7799A08B7}" destId="{2F3E27D8-3F57-4209-BC41-68581CC8BD51}" srcOrd="0" destOrd="0" parTransId="{0128C527-4DEB-4ADF-B242-FA1A8AE8A2DA}" sibTransId="{0AE56984-DA43-42CA-82A4-7475B0E7F8B3}"/>
    <dgm:cxn modelId="{2978EA09-18AD-470E-90F6-86EB97552570}" srcId="{A75364E0-1F92-47D0-AA33-047AEC8A4871}" destId="{6F53385C-9B40-4255-B628-78CC8156F9ED}" srcOrd="1" destOrd="0" parTransId="{430D8599-D29B-4D6A-8258-C30E533E2609}" sibTransId="{72156078-5C90-4B44-AFDB-782899793B58}"/>
    <dgm:cxn modelId="{2E91DB42-8328-4055-A4B9-5210060D8285}" type="presOf" srcId="{7E589D90-C886-4822-BE19-A9729FDAFB50}" destId="{778CD1B8-E438-4063-976A-89F3A4E92988}" srcOrd="0" destOrd="0" presId="urn:microsoft.com/office/officeart/2008/layout/TitlePictureLineup"/>
    <dgm:cxn modelId="{7F3E862B-32AA-42E8-99FD-BFCE45D7BC98}" type="presOf" srcId="{6F53385C-9B40-4255-B628-78CC8156F9ED}" destId="{7622F189-6864-448F-9F66-BBEB1671B30A}" srcOrd="0" destOrd="0" presId="urn:microsoft.com/office/officeart/2008/layout/TitlePictureLineup"/>
    <dgm:cxn modelId="{5B062787-0DD0-490E-AF58-B15B2D9232AD}" type="presParOf" srcId="{B65327DA-FBBA-4804-9418-DBC241B0CF00}" destId="{44327893-25AD-4F8F-B213-A284B82DD6A7}" srcOrd="0" destOrd="0" presId="urn:microsoft.com/office/officeart/2008/layout/TitlePictureLineup"/>
    <dgm:cxn modelId="{0C79631C-C823-4404-AEED-B5FDD556E85D}" type="presParOf" srcId="{44327893-25AD-4F8F-B213-A284B82DD6A7}" destId="{CF620BFE-3A13-456F-8445-9615E679AB07}" srcOrd="0" destOrd="0" presId="urn:microsoft.com/office/officeart/2008/layout/TitlePictureLineup"/>
    <dgm:cxn modelId="{9A462A99-C29D-4D6E-94FA-EA697384986A}" type="presParOf" srcId="{44327893-25AD-4F8F-B213-A284B82DD6A7}" destId="{7D6AA705-09F3-456C-956C-F38C4498DFA9}" srcOrd="1" destOrd="0" presId="urn:microsoft.com/office/officeart/2008/layout/TitlePictureLineup"/>
    <dgm:cxn modelId="{1CB3F156-BF15-4A69-990F-0ACDD404BA13}" type="presParOf" srcId="{44327893-25AD-4F8F-B213-A284B82DD6A7}" destId="{B7C73677-D02A-4040-AE1F-09D478E7714D}" srcOrd="2" destOrd="0" presId="urn:microsoft.com/office/officeart/2008/layout/TitlePictureLineup"/>
    <dgm:cxn modelId="{AFF37B46-5195-40E2-BEA2-9BA3C5B4503E}" type="presParOf" srcId="{44327893-25AD-4F8F-B213-A284B82DD6A7}" destId="{6DA62507-9E4E-4782-8C5F-0D39E8B0E643}" srcOrd="3" destOrd="0" presId="urn:microsoft.com/office/officeart/2008/layout/TitlePictureLineup"/>
    <dgm:cxn modelId="{2BA22AF1-E5AA-47A5-BF10-18988E373002}" type="presParOf" srcId="{B65327DA-FBBA-4804-9418-DBC241B0CF00}" destId="{67268C04-131F-4EC7-BC07-600588CF25D3}" srcOrd="1" destOrd="0" presId="urn:microsoft.com/office/officeart/2008/layout/TitlePictureLineup"/>
    <dgm:cxn modelId="{FC58E059-0BD0-4D06-9F1D-B09B2FE89260}" type="presParOf" srcId="{B65327DA-FBBA-4804-9418-DBC241B0CF00}" destId="{820FC4AF-E5F4-474D-AEF0-01BFFEDF85BA}" srcOrd="2" destOrd="0" presId="urn:microsoft.com/office/officeart/2008/layout/TitlePictureLineup"/>
    <dgm:cxn modelId="{99AF95C5-02D2-4AA1-A791-79E046B8440B}" type="presParOf" srcId="{820FC4AF-E5F4-474D-AEF0-01BFFEDF85BA}" destId="{6806AB0E-F786-4166-96AE-02BD7C5C59E8}" srcOrd="0" destOrd="0" presId="urn:microsoft.com/office/officeart/2008/layout/TitlePictureLineup"/>
    <dgm:cxn modelId="{D9B03010-66B4-4429-906E-0A9EE22E1229}" type="presParOf" srcId="{820FC4AF-E5F4-474D-AEF0-01BFFEDF85BA}" destId="{8814C6F8-E5C8-4842-8F2F-01163230F319}" srcOrd="1" destOrd="0" presId="urn:microsoft.com/office/officeart/2008/layout/TitlePictureLineup"/>
    <dgm:cxn modelId="{6993D40F-E3B1-4BDF-B25B-2F918CD5DDD3}" type="presParOf" srcId="{820FC4AF-E5F4-474D-AEF0-01BFFEDF85BA}" destId="{4CCAA7B1-1A74-477F-959C-F1B9E288DA51}" srcOrd="2" destOrd="0" presId="urn:microsoft.com/office/officeart/2008/layout/TitlePictureLineup"/>
    <dgm:cxn modelId="{41442804-1505-4352-95F7-A6FF3D80D8EA}" type="presParOf" srcId="{820FC4AF-E5F4-474D-AEF0-01BFFEDF85BA}" destId="{7622F189-6864-448F-9F66-BBEB1671B30A}" srcOrd="3" destOrd="0" presId="urn:microsoft.com/office/officeart/2008/layout/TitlePictureLineup"/>
    <dgm:cxn modelId="{421F8315-866D-4F0F-A2C2-2B18BFCDE770}" type="presParOf" srcId="{B65327DA-FBBA-4804-9418-DBC241B0CF00}" destId="{F4B50AF6-2704-4FC7-9FCC-C50A371BEA22}" srcOrd="3" destOrd="0" presId="urn:microsoft.com/office/officeart/2008/layout/TitlePictureLineup"/>
    <dgm:cxn modelId="{F5F87E7D-955F-4839-94A5-E7AD24999B2B}" type="presParOf" srcId="{B65327DA-FBBA-4804-9418-DBC241B0CF00}" destId="{926B16F9-B26B-4E7C-901D-E939CE36A396}" srcOrd="4" destOrd="0" presId="urn:microsoft.com/office/officeart/2008/layout/TitlePictureLineup"/>
    <dgm:cxn modelId="{B0F556BC-CC22-465F-B56B-AC67C9C9A744}" type="presParOf" srcId="{926B16F9-B26B-4E7C-901D-E939CE36A396}" destId="{7139D218-3E7A-4261-91A6-B307906C315E}" srcOrd="0" destOrd="0" presId="urn:microsoft.com/office/officeart/2008/layout/TitlePictureLineup"/>
    <dgm:cxn modelId="{88C1DCE8-2796-4275-B72F-10B9E957F8C2}" type="presParOf" srcId="{926B16F9-B26B-4E7C-901D-E939CE36A396}" destId="{ABFD34DA-15A4-4A8A-BB35-6F0E6A6460EF}" srcOrd="1" destOrd="0" presId="urn:microsoft.com/office/officeart/2008/layout/TitlePictureLineup"/>
    <dgm:cxn modelId="{35E2CC20-3542-44DF-9713-5EDA8880AD2C}" type="presParOf" srcId="{926B16F9-B26B-4E7C-901D-E939CE36A396}" destId="{778CD1B8-E438-4063-976A-89F3A4E92988}" srcOrd="2" destOrd="0" presId="urn:microsoft.com/office/officeart/2008/layout/TitlePictureLineup"/>
    <dgm:cxn modelId="{A8FDE614-83B9-4299-ACC3-8726F160A6C9}" type="presParOf" srcId="{926B16F9-B26B-4E7C-901D-E939CE36A396}" destId="{FAEE0FF5-D7A3-48F6-96FF-66CF8C2EE57B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6F6D51A2-2152-46B6-BCE3-1023A6B64027}" type="doc">
      <dgm:prSet loTypeId="urn:microsoft.com/office/officeart/2005/8/layout/default" loCatId="list" qsTypeId="urn:microsoft.com/office/officeart/2005/8/quickstyle/3d4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EB9AA2F-933C-47AB-BB7A-5715AC34C99A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Farm loans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6581FBA-CBDA-4A74-92E2-4E3782899F3C}" type="parTrans" cxnId="{AF38D01A-4060-4CC5-9A89-7C2166FEC0FA}">
      <dgm:prSet/>
      <dgm:spPr/>
      <dgm:t>
        <a:bodyPr/>
        <a:lstStyle/>
        <a:p>
          <a:endParaRPr lang="en-US"/>
        </a:p>
      </dgm:t>
    </dgm:pt>
    <dgm:pt modelId="{CEA52C81-C186-469E-B45A-9FF321DDD988}" type="sibTrans" cxnId="{AF38D01A-4060-4CC5-9A89-7C2166FEC0FA}">
      <dgm:prSet/>
      <dgm:spPr/>
      <dgm:t>
        <a:bodyPr/>
        <a:lstStyle/>
        <a:p>
          <a:endParaRPr lang="en-US"/>
        </a:p>
      </dgm:t>
    </dgm:pt>
    <dgm:pt modelId="{3AB49DDC-0BC6-4716-8197-8B7E460B263F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Debt waiver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28B6783-24A0-4E8E-AB3A-2D74FA993EFF}" type="parTrans" cxnId="{588F1285-6325-4C15-89F6-0A8FDE859B14}">
      <dgm:prSet/>
      <dgm:spPr/>
      <dgm:t>
        <a:bodyPr/>
        <a:lstStyle/>
        <a:p>
          <a:endParaRPr lang="en-US"/>
        </a:p>
      </dgm:t>
    </dgm:pt>
    <dgm:pt modelId="{824103E8-42EB-471C-B14E-7A556C94D068}" type="sibTrans" cxnId="{588F1285-6325-4C15-89F6-0A8FDE859B14}">
      <dgm:prSet/>
      <dgm:spPr/>
      <dgm:t>
        <a:bodyPr/>
        <a:lstStyle/>
        <a:p>
          <a:endParaRPr lang="en-US"/>
        </a:p>
      </dgm:t>
    </dgm:pt>
    <dgm:pt modelId="{47B46581-958B-4177-8450-7C8A6BA3E4FD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Loan write off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70BF975-5B8A-45A9-88D5-C448E9AADA9C}" type="parTrans" cxnId="{59C93B96-9EB3-4E8C-A112-EAA456AF73A9}">
      <dgm:prSet/>
      <dgm:spPr/>
      <dgm:t>
        <a:bodyPr/>
        <a:lstStyle/>
        <a:p>
          <a:endParaRPr lang="en-US"/>
        </a:p>
      </dgm:t>
    </dgm:pt>
    <dgm:pt modelId="{D2043DE5-1996-4AF0-A796-9CFCA5BE567C}" type="sibTrans" cxnId="{59C93B96-9EB3-4E8C-A112-EAA456AF73A9}">
      <dgm:prSet/>
      <dgm:spPr/>
      <dgm:t>
        <a:bodyPr/>
        <a:lstStyle/>
        <a:p>
          <a:endParaRPr lang="en-US"/>
        </a:p>
      </dgm:t>
    </dgm:pt>
    <dgm:pt modelId="{B4E24C9C-3A83-4275-880B-A011B1D41665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Willful Defaulters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BA52B67-43BD-43C7-A193-A7DB1CEEDD67}" type="parTrans" cxnId="{9096166F-8A7B-48AB-8812-791BAFC118D9}">
      <dgm:prSet/>
      <dgm:spPr/>
      <dgm:t>
        <a:bodyPr/>
        <a:lstStyle/>
        <a:p>
          <a:endParaRPr lang="en-US"/>
        </a:p>
      </dgm:t>
    </dgm:pt>
    <dgm:pt modelId="{CF35A95C-1315-4E21-8107-36EC27FB4606}" type="sibTrans" cxnId="{9096166F-8A7B-48AB-8812-791BAFC118D9}">
      <dgm:prSet/>
      <dgm:spPr/>
      <dgm:t>
        <a:bodyPr/>
        <a:lstStyle/>
        <a:p>
          <a:endParaRPr lang="en-US"/>
        </a:p>
      </dgm:t>
    </dgm:pt>
    <dgm:pt modelId="{119F595D-F61C-449E-9211-5B0853B61182}" type="pres">
      <dgm:prSet presAssocID="{6F6D51A2-2152-46B6-BCE3-1023A6B64027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16A771B-7DAA-4C43-BB35-F5A543769C1B}" type="pres">
      <dgm:prSet presAssocID="{9EB9AA2F-933C-47AB-BB7A-5715AC34C99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2B729-5ED0-4F19-96A7-CC9732E98D63}" type="pres">
      <dgm:prSet presAssocID="{CEA52C81-C186-469E-B45A-9FF321DDD988}" presName="sibTrans" presStyleCnt="0"/>
      <dgm:spPr/>
    </dgm:pt>
    <dgm:pt modelId="{A183EFC2-9DA4-4C66-94DC-FD4DE85A2080}" type="pres">
      <dgm:prSet presAssocID="{3AB49DDC-0BC6-4716-8197-8B7E460B263F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F0A3B7-46BD-4E75-8E1C-9F10EF0056D3}" type="pres">
      <dgm:prSet presAssocID="{824103E8-42EB-471C-B14E-7A556C94D068}" presName="sibTrans" presStyleCnt="0"/>
      <dgm:spPr/>
    </dgm:pt>
    <dgm:pt modelId="{F8CBCB88-C373-4467-AD65-80E401346488}" type="pres">
      <dgm:prSet presAssocID="{47B46581-958B-4177-8450-7C8A6BA3E4FD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301DA5-3BE4-4200-BA07-0763E9CDDD9A}" type="pres">
      <dgm:prSet presAssocID="{D2043DE5-1996-4AF0-A796-9CFCA5BE567C}" presName="sibTrans" presStyleCnt="0"/>
      <dgm:spPr/>
    </dgm:pt>
    <dgm:pt modelId="{EA35F3C7-6342-4684-9E7E-4AC2BC52F583}" type="pres">
      <dgm:prSet presAssocID="{B4E24C9C-3A83-4275-880B-A011B1D41665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F38D01A-4060-4CC5-9A89-7C2166FEC0FA}" srcId="{6F6D51A2-2152-46B6-BCE3-1023A6B64027}" destId="{9EB9AA2F-933C-47AB-BB7A-5715AC34C99A}" srcOrd="0" destOrd="0" parTransId="{06581FBA-CBDA-4A74-92E2-4E3782899F3C}" sibTransId="{CEA52C81-C186-469E-B45A-9FF321DDD988}"/>
    <dgm:cxn modelId="{ED030B05-6B25-4477-9954-A36312D92ED4}" type="presOf" srcId="{B4E24C9C-3A83-4275-880B-A011B1D41665}" destId="{EA35F3C7-6342-4684-9E7E-4AC2BC52F583}" srcOrd="0" destOrd="0" presId="urn:microsoft.com/office/officeart/2005/8/layout/default"/>
    <dgm:cxn modelId="{CEC71A7A-964A-4531-A08A-CE8AC24C711E}" type="presOf" srcId="{47B46581-958B-4177-8450-7C8A6BA3E4FD}" destId="{F8CBCB88-C373-4467-AD65-80E401346488}" srcOrd="0" destOrd="0" presId="urn:microsoft.com/office/officeart/2005/8/layout/default"/>
    <dgm:cxn modelId="{588F1285-6325-4C15-89F6-0A8FDE859B14}" srcId="{6F6D51A2-2152-46B6-BCE3-1023A6B64027}" destId="{3AB49DDC-0BC6-4716-8197-8B7E460B263F}" srcOrd="1" destOrd="0" parTransId="{628B6783-24A0-4E8E-AB3A-2D74FA993EFF}" sibTransId="{824103E8-42EB-471C-B14E-7A556C94D068}"/>
    <dgm:cxn modelId="{37479C07-86F5-4AFC-A92C-6A710FFC68A3}" type="presOf" srcId="{9EB9AA2F-933C-47AB-BB7A-5715AC34C99A}" destId="{F16A771B-7DAA-4C43-BB35-F5A543769C1B}" srcOrd="0" destOrd="0" presId="urn:microsoft.com/office/officeart/2005/8/layout/default"/>
    <dgm:cxn modelId="{36E33327-0EBB-48DC-BD9E-A14E93C67A58}" type="presOf" srcId="{6F6D51A2-2152-46B6-BCE3-1023A6B64027}" destId="{119F595D-F61C-449E-9211-5B0853B61182}" srcOrd="0" destOrd="0" presId="urn:microsoft.com/office/officeart/2005/8/layout/default"/>
    <dgm:cxn modelId="{59C93B96-9EB3-4E8C-A112-EAA456AF73A9}" srcId="{6F6D51A2-2152-46B6-BCE3-1023A6B64027}" destId="{47B46581-958B-4177-8450-7C8A6BA3E4FD}" srcOrd="2" destOrd="0" parTransId="{B70BF975-5B8A-45A9-88D5-C448E9AADA9C}" sibTransId="{D2043DE5-1996-4AF0-A796-9CFCA5BE567C}"/>
    <dgm:cxn modelId="{9096166F-8A7B-48AB-8812-791BAFC118D9}" srcId="{6F6D51A2-2152-46B6-BCE3-1023A6B64027}" destId="{B4E24C9C-3A83-4275-880B-A011B1D41665}" srcOrd="3" destOrd="0" parTransId="{4BA52B67-43BD-43C7-A193-A7DB1CEEDD67}" sibTransId="{CF35A95C-1315-4E21-8107-36EC27FB4606}"/>
    <dgm:cxn modelId="{F8D9A491-3C37-4B78-92AE-97FB8C74E2D8}" type="presOf" srcId="{3AB49DDC-0BC6-4716-8197-8B7E460B263F}" destId="{A183EFC2-9DA4-4C66-94DC-FD4DE85A2080}" srcOrd="0" destOrd="0" presId="urn:microsoft.com/office/officeart/2005/8/layout/default"/>
    <dgm:cxn modelId="{8E4D5CDB-7FD3-44D4-B9B6-993A65563E0F}" type="presParOf" srcId="{119F595D-F61C-449E-9211-5B0853B61182}" destId="{F16A771B-7DAA-4C43-BB35-F5A543769C1B}" srcOrd="0" destOrd="0" presId="urn:microsoft.com/office/officeart/2005/8/layout/default"/>
    <dgm:cxn modelId="{7B9949FE-B305-4BB5-8E8C-03DDC55F4777}" type="presParOf" srcId="{119F595D-F61C-449E-9211-5B0853B61182}" destId="{EA42B729-5ED0-4F19-96A7-CC9732E98D63}" srcOrd="1" destOrd="0" presId="urn:microsoft.com/office/officeart/2005/8/layout/default"/>
    <dgm:cxn modelId="{FEC1C75D-464E-4688-AC86-D74D07F345E2}" type="presParOf" srcId="{119F595D-F61C-449E-9211-5B0853B61182}" destId="{A183EFC2-9DA4-4C66-94DC-FD4DE85A2080}" srcOrd="2" destOrd="0" presId="urn:microsoft.com/office/officeart/2005/8/layout/default"/>
    <dgm:cxn modelId="{639F2CB1-252D-42D3-990D-A7035F87648D}" type="presParOf" srcId="{119F595D-F61C-449E-9211-5B0853B61182}" destId="{FCF0A3B7-46BD-4E75-8E1C-9F10EF0056D3}" srcOrd="3" destOrd="0" presId="urn:microsoft.com/office/officeart/2005/8/layout/default"/>
    <dgm:cxn modelId="{FA97A174-CBE2-47D6-B3C9-0AD0F91B55FD}" type="presParOf" srcId="{119F595D-F61C-449E-9211-5B0853B61182}" destId="{F8CBCB88-C373-4467-AD65-80E401346488}" srcOrd="4" destOrd="0" presId="urn:microsoft.com/office/officeart/2005/8/layout/default"/>
    <dgm:cxn modelId="{16AEC44C-29CC-4649-B033-8D72F8E5E07E}" type="presParOf" srcId="{119F595D-F61C-449E-9211-5B0853B61182}" destId="{2B301DA5-3BE4-4200-BA07-0763E9CDDD9A}" srcOrd="5" destOrd="0" presId="urn:microsoft.com/office/officeart/2005/8/layout/default"/>
    <dgm:cxn modelId="{2A667A58-1DA2-44E3-AFF6-6E476133B749}" type="presParOf" srcId="{119F595D-F61C-449E-9211-5B0853B61182}" destId="{EA35F3C7-6342-4684-9E7E-4AC2BC52F583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9824869E-3DF3-4C0E-8338-F42D45597DC7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57F00A-F45E-4250-892F-376A5703593E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3600" dirty="0" smtClean="0"/>
            <a:t>Black Money</a:t>
          </a:r>
          <a:endParaRPr lang="en-US" sz="3600" dirty="0"/>
        </a:p>
      </dgm:t>
    </dgm:pt>
    <dgm:pt modelId="{68F2E462-C520-413A-A18B-68960F0C02D8}" type="parTrans" cxnId="{26D1AD17-B9F5-434D-B0D3-6B4EDC78605A}">
      <dgm:prSet/>
      <dgm:spPr/>
      <dgm:t>
        <a:bodyPr/>
        <a:lstStyle/>
        <a:p>
          <a:endParaRPr lang="en-US"/>
        </a:p>
      </dgm:t>
    </dgm:pt>
    <dgm:pt modelId="{15A0A250-F288-4305-A72B-0EC39C8A4443}" type="sibTrans" cxnId="{26D1AD17-B9F5-434D-B0D3-6B4EDC78605A}">
      <dgm:prSet/>
      <dgm:spPr/>
      <dgm:t>
        <a:bodyPr/>
        <a:lstStyle/>
        <a:p>
          <a:endParaRPr lang="en-US"/>
        </a:p>
      </dgm:t>
    </dgm:pt>
    <dgm:pt modelId="{74CC3903-0852-4440-BD9C-679CD20DAC37}">
      <dgm:prSet phldrT="[Text]"/>
      <dgm:spPr>
        <a:solidFill>
          <a:srgbClr val="FF0000"/>
        </a:solidFill>
      </dgm:spPr>
      <dgm:t>
        <a:bodyPr/>
        <a:lstStyle/>
        <a:p>
          <a:r>
            <a:rPr lang="en-US" strike="sngStrike" dirty="0" smtClean="0"/>
            <a:t>NPA: raise bank deposit, lower interest rates, old loans can be settled, or new loans to revive project</a:t>
          </a:r>
          <a:endParaRPr lang="en-US" strike="sngStrike" dirty="0"/>
        </a:p>
      </dgm:t>
    </dgm:pt>
    <dgm:pt modelId="{2C9057C1-09C1-43D6-8F66-2CEBD44F00BF}" type="parTrans" cxnId="{2BE1279B-D632-422B-B4DA-CA483393AFCE}">
      <dgm:prSet/>
      <dgm:spPr/>
      <dgm:t>
        <a:bodyPr/>
        <a:lstStyle/>
        <a:p>
          <a:endParaRPr lang="en-US"/>
        </a:p>
      </dgm:t>
    </dgm:pt>
    <dgm:pt modelId="{9EA094FA-4140-4FFB-98AC-670A84A97A76}" type="sibTrans" cxnId="{2BE1279B-D632-422B-B4DA-CA483393AFCE}">
      <dgm:prSet/>
      <dgm:spPr/>
      <dgm:t>
        <a:bodyPr/>
        <a:lstStyle/>
        <a:p>
          <a:endParaRPr lang="en-US"/>
        </a:p>
      </dgm:t>
    </dgm:pt>
    <dgm:pt modelId="{B99E7E06-2BD9-4216-9CFF-472C179A46C0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3600" dirty="0" smtClean="0"/>
            <a:t>Counterfeiting</a:t>
          </a:r>
          <a:endParaRPr lang="en-US" sz="3600" dirty="0"/>
        </a:p>
      </dgm:t>
    </dgm:pt>
    <dgm:pt modelId="{BBE96FD9-B1A3-4D0E-992C-1C56D3784AB8}" type="parTrans" cxnId="{267818AD-0EEA-4BEE-AAD4-72DBEF0F80D3}">
      <dgm:prSet/>
      <dgm:spPr/>
      <dgm:t>
        <a:bodyPr/>
        <a:lstStyle/>
        <a:p>
          <a:endParaRPr lang="en-US"/>
        </a:p>
      </dgm:t>
    </dgm:pt>
    <dgm:pt modelId="{84F43FEF-69ED-4ACF-B7A5-223BACD3EC80}" type="sibTrans" cxnId="{267818AD-0EEA-4BEE-AAD4-72DBEF0F80D3}">
      <dgm:prSet/>
      <dgm:spPr/>
      <dgm:t>
        <a:bodyPr/>
        <a:lstStyle/>
        <a:p>
          <a:endParaRPr lang="en-US"/>
        </a:p>
      </dgm:t>
    </dgm:pt>
    <dgm:pt modelId="{726414F5-289F-48F5-A555-BD37EC8E2509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3600" dirty="0" smtClean="0"/>
            <a:t>Terror Finance</a:t>
          </a:r>
          <a:endParaRPr lang="en-US" sz="3600" dirty="0"/>
        </a:p>
      </dgm:t>
    </dgm:pt>
    <dgm:pt modelId="{E1C335C4-7C76-4C0A-A58F-BD59C0C0E69B}" type="parTrans" cxnId="{6CAB8E04-9F4E-488E-B6ED-F0F35A0AE4BA}">
      <dgm:prSet/>
      <dgm:spPr/>
      <dgm:t>
        <a:bodyPr/>
        <a:lstStyle/>
        <a:p>
          <a:endParaRPr lang="en-US"/>
        </a:p>
      </dgm:t>
    </dgm:pt>
    <dgm:pt modelId="{5F640422-09F2-469F-9355-C06006990B7E}" type="sibTrans" cxnId="{6CAB8E04-9F4E-488E-B6ED-F0F35A0AE4BA}">
      <dgm:prSet/>
      <dgm:spPr/>
      <dgm:t>
        <a:bodyPr/>
        <a:lstStyle/>
        <a:p>
          <a:endParaRPr lang="en-US"/>
        </a:p>
      </dgm:t>
    </dgm:pt>
    <dgm:pt modelId="{8B64CDA3-AA61-4057-A00C-CD725E07725A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3600" smtClean="0"/>
            <a:t>Corruption </a:t>
          </a:r>
          <a:endParaRPr lang="en-US" sz="3600" dirty="0"/>
        </a:p>
      </dgm:t>
    </dgm:pt>
    <dgm:pt modelId="{74DEF65B-AB45-442C-BB00-9611733E642B}" type="parTrans" cxnId="{E7F572C8-82C5-4C8E-820B-89574E29F683}">
      <dgm:prSet/>
      <dgm:spPr/>
      <dgm:t>
        <a:bodyPr/>
        <a:lstStyle/>
        <a:p>
          <a:endParaRPr lang="en-US"/>
        </a:p>
      </dgm:t>
    </dgm:pt>
    <dgm:pt modelId="{3FA29161-F7F5-40BE-A73F-7EB2D7BC2360}" type="sibTrans" cxnId="{E7F572C8-82C5-4C8E-820B-89574E29F683}">
      <dgm:prSet/>
      <dgm:spPr/>
      <dgm:t>
        <a:bodyPr/>
        <a:lstStyle/>
        <a:p>
          <a:endParaRPr lang="en-US"/>
        </a:p>
      </dgm:t>
    </dgm:pt>
    <dgm:pt modelId="{72091036-9305-4C67-B71C-E75F687D4FF2}">
      <dgm:prSet phldrT="[Text]"/>
      <dgm:spPr>
        <a:solidFill>
          <a:srgbClr val="FF0000"/>
        </a:solidFill>
      </dgm:spPr>
      <dgm:t>
        <a:bodyPr/>
        <a:lstStyle/>
        <a:p>
          <a:r>
            <a:rPr lang="en-US" strike="sngStrike" dirty="0" smtClean="0"/>
            <a:t>Destroying opposition’s “wealth” before UP Election…</a:t>
          </a:r>
          <a:endParaRPr lang="en-US" strike="sngStrike" dirty="0"/>
        </a:p>
      </dgm:t>
    </dgm:pt>
    <dgm:pt modelId="{342D6F4C-F3A1-4905-B41E-3819263AE53D}" type="parTrans" cxnId="{BFA6CBFC-B6AA-4F54-A9A1-EA9FFE08780E}">
      <dgm:prSet/>
      <dgm:spPr/>
      <dgm:t>
        <a:bodyPr/>
        <a:lstStyle/>
        <a:p>
          <a:endParaRPr lang="en-US"/>
        </a:p>
      </dgm:t>
    </dgm:pt>
    <dgm:pt modelId="{47094827-3317-4A1A-A240-9BFC3BE9A9A7}" type="sibTrans" cxnId="{BFA6CBFC-B6AA-4F54-A9A1-EA9FFE08780E}">
      <dgm:prSet/>
      <dgm:spPr/>
      <dgm:t>
        <a:bodyPr/>
        <a:lstStyle/>
        <a:p>
          <a:endParaRPr lang="en-US"/>
        </a:p>
      </dgm:t>
    </dgm:pt>
    <dgm:pt modelId="{BC8A7A79-8DCA-468A-9740-C29BAAFE920D}" type="pres">
      <dgm:prSet presAssocID="{9824869E-3DF3-4C0E-8338-F42D45597DC7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56DD5C3-D8B2-4782-ADCB-AE2766CF72B0}" type="pres">
      <dgm:prSet presAssocID="{A457F00A-F45E-4250-892F-376A5703593E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758A41-54E5-4E5A-BBAE-975B255C8070}" type="pres">
      <dgm:prSet presAssocID="{15A0A250-F288-4305-A72B-0EC39C8A4443}" presName="sibTrans" presStyleCnt="0"/>
      <dgm:spPr/>
    </dgm:pt>
    <dgm:pt modelId="{1B2647AC-1699-479E-9867-B411A89BE1E4}" type="pres">
      <dgm:prSet presAssocID="{8B64CDA3-AA61-4057-A00C-CD725E07725A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8467FB-2851-416E-9D90-8F874BF3B990}" type="pres">
      <dgm:prSet presAssocID="{3FA29161-F7F5-40BE-A73F-7EB2D7BC2360}" presName="sibTrans" presStyleCnt="0"/>
      <dgm:spPr/>
    </dgm:pt>
    <dgm:pt modelId="{B52499C9-81B2-4D90-BAC5-A0E7B7DB5127}" type="pres">
      <dgm:prSet presAssocID="{B99E7E06-2BD9-4216-9CFF-472C179A46C0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48FD5C-F80C-4FA1-A03C-D3B244E9371D}" type="pres">
      <dgm:prSet presAssocID="{84F43FEF-69ED-4ACF-B7A5-223BACD3EC80}" presName="sibTrans" presStyleCnt="0"/>
      <dgm:spPr/>
    </dgm:pt>
    <dgm:pt modelId="{47B8A5B5-81A6-40FA-8B6A-80B4E43225E1}" type="pres">
      <dgm:prSet presAssocID="{726414F5-289F-48F5-A555-BD37EC8E2509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E7FB0B-87FC-4F25-A732-7CEFE0202CAA}" type="pres">
      <dgm:prSet presAssocID="{5F640422-09F2-469F-9355-C06006990B7E}" presName="sibTrans" presStyleCnt="0"/>
      <dgm:spPr/>
    </dgm:pt>
    <dgm:pt modelId="{C69556AD-4724-432C-A29A-43F9D7805DB2}" type="pres">
      <dgm:prSet presAssocID="{74CC3903-0852-4440-BD9C-679CD20DAC37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057230-90E0-4A2C-B446-5558BF0EFA25}" type="pres">
      <dgm:prSet presAssocID="{9EA094FA-4140-4FFB-98AC-670A84A97A76}" presName="sibTrans" presStyleCnt="0"/>
      <dgm:spPr/>
    </dgm:pt>
    <dgm:pt modelId="{51BE8725-E44D-4817-BF02-B9261173C13B}" type="pres">
      <dgm:prSet presAssocID="{72091036-9305-4C67-B71C-E75F687D4FF2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67818AD-0EEA-4BEE-AAD4-72DBEF0F80D3}" srcId="{9824869E-3DF3-4C0E-8338-F42D45597DC7}" destId="{B99E7E06-2BD9-4216-9CFF-472C179A46C0}" srcOrd="2" destOrd="0" parTransId="{BBE96FD9-B1A3-4D0E-992C-1C56D3784AB8}" sibTransId="{84F43FEF-69ED-4ACF-B7A5-223BACD3EC80}"/>
    <dgm:cxn modelId="{E7F572C8-82C5-4C8E-820B-89574E29F683}" srcId="{9824869E-3DF3-4C0E-8338-F42D45597DC7}" destId="{8B64CDA3-AA61-4057-A00C-CD725E07725A}" srcOrd="1" destOrd="0" parTransId="{74DEF65B-AB45-442C-BB00-9611733E642B}" sibTransId="{3FA29161-F7F5-40BE-A73F-7EB2D7BC2360}"/>
    <dgm:cxn modelId="{5A4FC147-A765-46AB-8BD5-E6FC66E0A7EC}" type="presOf" srcId="{A457F00A-F45E-4250-892F-376A5703593E}" destId="{556DD5C3-D8B2-4782-ADCB-AE2766CF72B0}" srcOrd="0" destOrd="0" presId="urn:microsoft.com/office/officeart/2005/8/layout/default"/>
    <dgm:cxn modelId="{6CAB8E04-9F4E-488E-B6ED-F0F35A0AE4BA}" srcId="{9824869E-3DF3-4C0E-8338-F42D45597DC7}" destId="{726414F5-289F-48F5-A555-BD37EC8E2509}" srcOrd="3" destOrd="0" parTransId="{E1C335C4-7C76-4C0A-A58F-BD59C0C0E69B}" sibTransId="{5F640422-09F2-469F-9355-C06006990B7E}"/>
    <dgm:cxn modelId="{779258AA-2AFC-4E01-8918-D559F340F1A5}" type="presOf" srcId="{B99E7E06-2BD9-4216-9CFF-472C179A46C0}" destId="{B52499C9-81B2-4D90-BAC5-A0E7B7DB5127}" srcOrd="0" destOrd="0" presId="urn:microsoft.com/office/officeart/2005/8/layout/default"/>
    <dgm:cxn modelId="{BFA6CBFC-B6AA-4F54-A9A1-EA9FFE08780E}" srcId="{9824869E-3DF3-4C0E-8338-F42D45597DC7}" destId="{72091036-9305-4C67-B71C-E75F687D4FF2}" srcOrd="5" destOrd="0" parTransId="{342D6F4C-F3A1-4905-B41E-3819263AE53D}" sibTransId="{47094827-3317-4A1A-A240-9BFC3BE9A9A7}"/>
    <dgm:cxn modelId="{35C5A877-3069-48F9-914C-AD7B5BA5D0BD}" type="presOf" srcId="{8B64CDA3-AA61-4057-A00C-CD725E07725A}" destId="{1B2647AC-1699-479E-9867-B411A89BE1E4}" srcOrd="0" destOrd="0" presId="urn:microsoft.com/office/officeart/2005/8/layout/default"/>
    <dgm:cxn modelId="{D6181D10-4B80-42A7-A60B-8290CC201E3F}" type="presOf" srcId="{74CC3903-0852-4440-BD9C-679CD20DAC37}" destId="{C69556AD-4724-432C-A29A-43F9D7805DB2}" srcOrd="0" destOrd="0" presId="urn:microsoft.com/office/officeart/2005/8/layout/default"/>
    <dgm:cxn modelId="{2BE1279B-D632-422B-B4DA-CA483393AFCE}" srcId="{9824869E-3DF3-4C0E-8338-F42D45597DC7}" destId="{74CC3903-0852-4440-BD9C-679CD20DAC37}" srcOrd="4" destOrd="0" parTransId="{2C9057C1-09C1-43D6-8F66-2CEBD44F00BF}" sibTransId="{9EA094FA-4140-4FFB-98AC-670A84A97A76}"/>
    <dgm:cxn modelId="{38839ADE-621B-4386-A2F6-893777A65A5F}" type="presOf" srcId="{726414F5-289F-48F5-A555-BD37EC8E2509}" destId="{47B8A5B5-81A6-40FA-8B6A-80B4E43225E1}" srcOrd="0" destOrd="0" presId="urn:microsoft.com/office/officeart/2005/8/layout/default"/>
    <dgm:cxn modelId="{26D1AD17-B9F5-434D-B0D3-6B4EDC78605A}" srcId="{9824869E-3DF3-4C0E-8338-F42D45597DC7}" destId="{A457F00A-F45E-4250-892F-376A5703593E}" srcOrd="0" destOrd="0" parTransId="{68F2E462-C520-413A-A18B-68960F0C02D8}" sibTransId="{15A0A250-F288-4305-A72B-0EC39C8A4443}"/>
    <dgm:cxn modelId="{5F18A704-81A1-4087-BDFD-C2402BCBAA8A}" type="presOf" srcId="{72091036-9305-4C67-B71C-E75F687D4FF2}" destId="{51BE8725-E44D-4817-BF02-B9261173C13B}" srcOrd="0" destOrd="0" presId="urn:microsoft.com/office/officeart/2005/8/layout/default"/>
    <dgm:cxn modelId="{34233B05-CB69-43F2-A43B-2256226A6DBB}" type="presOf" srcId="{9824869E-3DF3-4C0E-8338-F42D45597DC7}" destId="{BC8A7A79-8DCA-468A-9740-C29BAAFE920D}" srcOrd="0" destOrd="0" presId="urn:microsoft.com/office/officeart/2005/8/layout/default"/>
    <dgm:cxn modelId="{22E3A21C-F79E-423B-904A-4E05617E60A6}" type="presParOf" srcId="{BC8A7A79-8DCA-468A-9740-C29BAAFE920D}" destId="{556DD5C3-D8B2-4782-ADCB-AE2766CF72B0}" srcOrd="0" destOrd="0" presId="urn:microsoft.com/office/officeart/2005/8/layout/default"/>
    <dgm:cxn modelId="{21E1B7B0-81F5-410E-8273-3603F4E0C77A}" type="presParOf" srcId="{BC8A7A79-8DCA-468A-9740-C29BAAFE920D}" destId="{2F758A41-54E5-4E5A-BBAE-975B255C8070}" srcOrd="1" destOrd="0" presId="urn:microsoft.com/office/officeart/2005/8/layout/default"/>
    <dgm:cxn modelId="{F8C07B9C-7549-494C-88EE-70615C52B93F}" type="presParOf" srcId="{BC8A7A79-8DCA-468A-9740-C29BAAFE920D}" destId="{1B2647AC-1699-479E-9867-B411A89BE1E4}" srcOrd="2" destOrd="0" presId="urn:microsoft.com/office/officeart/2005/8/layout/default"/>
    <dgm:cxn modelId="{BD9AD7A1-304D-4820-B61C-193B4D9166BD}" type="presParOf" srcId="{BC8A7A79-8DCA-468A-9740-C29BAAFE920D}" destId="{008467FB-2851-416E-9D90-8F874BF3B990}" srcOrd="3" destOrd="0" presId="urn:microsoft.com/office/officeart/2005/8/layout/default"/>
    <dgm:cxn modelId="{80E631DA-DC22-42EB-B440-2C6830DBBA9D}" type="presParOf" srcId="{BC8A7A79-8DCA-468A-9740-C29BAAFE920D}" destId="{B52499C9-81B2-4D90-BAC5-A0E7B7DB5127}" srcOrd="4" destOrd="0" presId="urn:microsoft.com/office/officeart/2005/8/layout/default"/>
    <dgm:cxn modelId="{A4C70A42-D5CC-43E5-B304-798B6C9D4480}" type="presParOf" srcId="{BC8A7A79-8DCA-468A-9740-C29BAAFE920D}" destId="{0F48FD5C-F80C-4FA1-A03C-D3B244E9371D}" srcOrd="5" destOrd="0" presId="urn:microsoft.com/office/officeart/2005/8/layout/default"/>
    <dgm:cxn modelId="{C04628F0-D69D-431C-BDAE-16773A8887AB}" type="presParOf" srcId="{BC8A7A79-8DCA-468A-9740-C29BAAFE920D}" destId="{47B8A5B5-81A6-40FA-8B6A-80B4E43225E1}" srcOrd="6" destOrd="0" presId="urn:microsoft.com/office/officeart/2005/8/layout/default"/>
    <dgm:cxn modelId="{38124746-D84A-4914-ABC8-7F17D4A4B56E}" type="presParOf" srcId="{BC8A7A79-8DCA-468A-9740-C29BAAFE920D}" destId="{D7E7FB0B-87FC-4F25-A732-7CEFE0202CAA}" srcOrd="7" destOrd="0" presId="urn:microsoft.com/office/officeart/2005/8/layout/default"/>
    <dgm:cxn modelId="{AB7BB8B7-369C-4632-9E3F-608BC02DBD8E}" type="presParOf" srcId="{BC8A7A79-8DCA-468A-9740-C29BAAFE920D}" destId="{C69556AD-4724-432C-A29A-43F9D7805DB2}" srcOrd="8" destOrd="0" presId="urn:microsoft.com/office/officeart/2005/8/layout/default"/>
    <dgm:cxn modelId="{A6C46DF0-4A44-4B48-9DA1-DD0272F881C0}" type="presParOf" srcId="{BC8A7A79-8DCA-468A-9740-C29BAAFE920D}" destId="{6C057230-90E0-4A2C-B446-5558BF0EFA25}" srcOrd="9" destOrd="0" presId="urn:microsoft.com/office/officeart/2005/8/layout/default"/>
    <dgm:cxn modelId="{956E9336-777D-454C-8875-9A75927D4F6C}" type="presParOf" srcId="{BC8A7A79-8DCA-468A-9740-C29BAAFE920D}" destId="{51BE8725-E44D-4817-BF02-B9261173C13B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6F6D51A2-2152-46B6-BCE3-1023A6B64027}" type="doc">
      <dgm:prSet loTypeId="urn:microsoft.com/office/officeart/2005/8/layout/default" loCatId="list" qsTypeId="urn:microsoft.com/office/officeart/2005/8/quickstyle/3d4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EB9AA2F-933C-47AB-BB7A-5715AC34C99A}">
      <dgm:prSet phldrT="[Text]"/>
      <dgm:spPr>
        <a:solidFill>
          <a:schemeClr val="tx1">
            <a:lumMod val="85000"/>
            <a:lumOff val="15000"/>
          </a:schemeClr>
        </a:solidFill>
      </dgm:spPr>
      <dgm:t>
        <a:bodyPr/>
        <a:lstStyle/>
        <a:p>
          <a:r>
            <a:rPr lang="en-US" strike="sng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Farm loans, </a:t>
          </a:r>
          <a:endParaRPr lang="en-US" strike="sng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6581FBA-CBDA-4A74-92E2-4E3782899F3C}" type="parTrans" cxnId="{AF38D01A-4060-4CC5-9A89-7C2166FEC0FA}">
      <dgm:prSet/>
      <dgm:spPr/>
      <dgm:t>
        <a:bodyPr/>
        <a:lstStyle/>
        <a:p>
          <a:endParaRPr lang="en-US"/>
        </a:p>
      </dgm:t>
    </dgm:pt>
    <dgm:pt modelId="{CEA52C81-C186-469E-B45A-9FF321DDD988}" type="sibTrans" cxnId="{AF38D01A-4060-4CC5-9A89-7C2166FEC0FA}">
      <dgm:prSet/>
      <dgm:spPr/>
      <dgm:t>
        <a:bodyPr/>
        <a:lstStyle/>
        <a:p>
          <a:endParaRPr lang="en-US"/>
        </a:p>
      </dgm:t>
    </dgm:pt>
    <dgm:pt modelId="{3AB49DDC-0BC6-4716-8197-8B7E460B263F}">
      <dgm:prSet phldrT="[Text]"/>
      <dgm:spPr>
        <a:solidFill>
          <a:schemeClr val="tx1">
            <a:lumMod val="85000"/>
            <a:lumOff val="15000"/>
          </a:schemeClr>
        </a:solidFill>
      </dgm:spPr>
      <dgm:t>
        <a:bodyPr/>
        <a:lstStyle/>
        <a:p>
          <a:r>
            <a:rPr lang="en-US" strike="sng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Debt waiver</a:t>
          </a:r>
          <a:endParaRPr lang="en-US" strike="sng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28B6783-24A0-4E8E-AB3A-2D74FA993EFF}" type="parTrans" cxnId="{588F1285-6325-4C15-89F6-0A8FDE859B14}">
      <dgm:prSet/>
      <dgm:spPr/>
      <dgm:t>
        <a:bodyPr/>
        <a:lstStyle/>
        <a:p>
          <a:endParaRPr lang="en-US"/>
        </a:p>
      </dgm:t>
    </dgm:pt>
    <dgm:pt modelId="{824103E8-42EB-471C-B14E-7A556C94D068}" type="sibTrans" cxnId="{588F1285-6325-4C15-89F6-0A8FDE859B14}">
      <dgm:prSet/>
      <dgm:spPr/>
      <dgm:t>
        <a:bodyPr/>
        <a:lstStyle/>
        <a:p>
          <a:endParaRPr lang="en-US"/>
        </a:p>
      </dgm:t>
    </dgm:pt>
    <dgm:pt modelId="{47B46581-958B-4177-8450-7C8A6BA3E4FD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Loan write off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70BF975-5B8A-45A9-88D5-C448E9AADA9C}" type="parTrans" cxnId="{59C93B96-9EB3-4E8C-A112-EAA456AF73A9}">
      <dgm:prSet/>
      <dgm:spPr/>
      <dgm:t>
        <a:bodyPr/>
        <a:lstStyle/>
        <a:p>
          <a:endParaRPr lang="en-US"/>
        </a:p>
      </dgm:t>
    </dgm:pt>
    <dgm:pt modelId="{D2043DE5-1996-4AF0-A796-9CFCA5BE567C}" type="sibTrans" cxnId="{59C93B96-9EB3-4E8C-A112-EAA456AF73A9}">
      <dgm:prSet/>
      <dgm:spPr/>
      <dgm:t>
        <a:bodyPr/>
        <a:lstStyle/>
        <a:p>
          <a:endParaRPr lang="en-US"/>
        </a:p>
      </dgm:t>
    </dgm:pt>
    <dgm:pt modelId="{B4E24C9C-3A83-4275-880B-A011B1D41665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Willful Defaulters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BA52B67-43BD-43C7-A193-A7DB1CEEDD67}" type="parTrans" cxnId="{9096166F-8A7B-48AB-8812-791BAFC118D9}">
      <dgm:prSet/>
      <dgm:spPr/>
      <dgm:t>
        <a:bodyPr/>
        <a:lstStyle/>
        <a:p>
          <a:endParaRPr lang="en-US"/>
        </a:p>
      </dgm:t>
    </dgm:pt>
    <dgm:pt modelId="{CF35A95C-1315-4E21-8107-36EC27FB4606}" type="sibTrans" cxnId="{9096166F-8A7B-48AB-8812-791BAFC118D9}">
      <dgm:prSet/>
      <dgm:spPr/>
      <dgm:t>
        <a:bodyPr/>
        <a:lstStyle/>
        <a:p>
          <a:endParaRPr lang="en-US"/>
        </a:p>
      </dgm:t>
    </dgm:pt>
    <dgm:pt modelId="{119F595D-F61C-449E-9211-5B0853B61182}" type="pres">
      <dgm:prSet presAssocID="{6F6D51A2-2152-46B6-BCE3-1023A6B64027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16A771B-7DAA-4C43-BB35-F5A543769C1B}" type="pres">
      <dgm:prSet presAssocID="{9EB9AA2F-933C-47AB-BB7A-5715AC34C99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2B729-5ED0-4F19-96A7-CC9732E98D63}" type="pres">
      <dgm:prSet presAssocID="{CEA52C81-C186-469E-B45A-9FF321DDD988}" presName="sibTrans" presStyleCnt="0"/>
      <dgm:spPr/>
    </dgm:pt>
    <dgm:pt modelId="{A183EFC2-9DA4-4C66-94DC-FD4DE85A2080}" type="pres">
      <dgm:prSet presAssocID="{3AB49DDC-0BC6-4716-8197-8B7E460B263F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F0A3B7-46BD-4E75-8E1C-9F10EF0056D3}" type="pres">
      <dgm:prSet presAssocID="{824103E8-42EB-471C-B14E-7A556C94D068}" presName="sibTrans" presStyleCnt="0"/>
      <dgm:spPr/>
    </dgm:pt>
    <dgm:pt modelId="{F8CBCB88-C373-4467-AD65-80E401346488}" type="pres">
      <dgm:prSet presAssocID="{47B46581-958B-4177-8450-7C8A6BA3E4FD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301DA5-3BE4-4200-BA07-0763E9CDDD9A}" type="pres">
      <dgm:prSet presAssocID="{D2043DE5-1996-4AF0-A796-9CFCA5BE567C}" presName="sibTrans" presStyleCnt="0"/>
      <dgm:spPr/>
    </dgm:pt>
    <dgm:pt modelId="{EA35F3C7-6342-4684-9E7E-4AC2BC52F583}" type="pres">
      <dgm:prSet presAssocID="{B4E24C9C-3A83-4275-880B-A011B1D41665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F38D01A-4060-4CC5-9A89-7C2166FEC0FA}" srcId="{6F6D51A2-2152-46B6-BCE3-1023A6B64027}" destId="{9EB9AA2F-933C-47AB-BB7A-5715AC34C99A}" srcOrd="0" destOrd="0" parTransId="{06581FBA-CBDA-4A74-92E2-4E3782899F3C}" sibTransId="{CEA52C81-C186-469E-B45A-9FF321DDD988}"/>
    <dgm:cxn modelId="{ED030B05-6B25-4477-9954-A36312D92ED4}" type="presOf" srcId="{B4E24C9C-3A83-4275-880B-A011B1D41665}" destId="{EA35F3C7-6342-4684-9E7E-4AC2BC52F583}" srcOrd="0" destOrd="0" presId="urn:microsoft.com/office/officeart/2005/8/layout/default"/>
    <dgm:cxn modelId="{CEC71A7A-964A-4531-A08A-CE8AC24C711E}" type="presOf" srcId="{47B46581-958B-4177-8450-7C8A6BA3E4FD}" destId="{F8CBCB88-C373-4467-AD65-80E401346488}" srcOrd="0" destOrd="0" presId="urn:microsoft.com/office/officeart/2005/8/layout/default"/>
    <dgm:cxn modelId="{588F1285-6325-4C15-89F6-0A8FDE859B14}" srcId="{6F6D51A2-2152-46B6-BCE3-1023A6B64027}" destId="{3AB49DDC-0BC6-4716-8197-8B7E460B263F}" srcOrd="1" destOrd="0" parTransId="{628B6783-24A0-4E8E-AB3A-2D74FA993EFF}" sibTransId="{824103E8-42EB-471C-B14E-7A556C94D068}"/>
    <dgm:cxn modelId="{37479C07-86F5-4AFC-A92C-6A710FFC68A3}" type="presOf" srcId="{9EB9AA2F-933C-47AB-BB7A-5715AC34C99A}" destId="{F16A771B-7DAA-4C43-BB35-F5A543769C1B}" srcOrd="0" destOrd="0" presId="urn:microsoft.com/office/officeart/2005/8/layout/default"/>
    <dgm:cxn modelId="{36E33327-0EBB-48DC-BD9E-A14E93C67A58}" type="presOf" srcId="{6F6D51A2-2152-46B6-BCE3-1023A6B64027}" destId="{119F595D-F61C-449E-9211-5B0853B61182}" srcOrd="0" destOrd="0" presId="urn:microsoft.com/office/officeart/2005/8/layout/default"/>
    <dgm:cxn modelId="{59C93B96-9EB3-4E8C-A112-EAA456AF73A9}" srcId="{6F6D51A2-2152-46B6-BCE3-1023A6B64027}" destId="{47B46581-958B-4177-8450-7C8A6BA3E4FD}" srcOrd="2" destOrd="0" parTransId="{B70BF975-5B8A-45A9-88D5-C448E9AADA9C}" sibTransId="{D2043DE5-1996-4AF0-A796-9CFCA5BE567C}"/>
    <dgm:cxn modelId="{9096166F-8A7B-48AB-8812-791BAFC118D9}" srcId="{6F6D51A2-2152-46B6-BCE3-1023A6B64027}" destId="{B4E24C9C-3A83-4275-880B-A011B1D41665}" srcOrd="3" destOrd="0" parTransId="{4BA52B67-43BD-43C7-A193-A7DB1CEEDD67}" sibTransId="{CF35A95C-1315-4E21-8107-36EC27FB4606}"/>
    <dgm:cxn modelId="{F8D9A491-3C37-4B78-92AE-97FB8C74E2D8}" type="presOf" srcId="{3AB49DDC-0BC6-4716-8197-8B7E460B263F}" destId="{A183EFC2-9DA4-4C66-94DC-FD4DE85A2080}" srcOrd="0" destOrd="0" presId="urn:microsoft.com/office/officeart/2005/8/layout/default"/>
    <dgm:cxn modelId="{8E4D5CDB-7FD3-44D4-B9B6-993A65563E0F}" type="presParOf" srcId="{119F595D-F61C-449E-9211-5B0853B61182}" destId="{F16A771B-7DAA-4C43-BB35-F5A543769C1B}" srcOrd="0" destOrd="0" presId="urn:microsoft.com/office/officeart/2005/8/layout/default"/>
    <dgm:cxn modelId="{7B9949FE-B305-4BB5-8E8C-03DDC55F4777}" type="presParOf" srcId="{119F595D-F61C-449E-9211-5B0853B61182}" destId="{EA42B729-5ED0-4F19-96A7-CC9732E98D63}" srcOrd="1" destOrd="0" presId="urn:microsoft.com/office/officeart/2005/8/layout/default"/>
    <dgm:cxn modelId="{FEC1C75D-464E-4688-AC86-D74D07F345E2}" type="presParOf" srcId="{119F595D-F61C-449E-9211-5B0853B61182}" destId="{A183EFC2-9DA4-4C66-94DC-FD4DE85A2080}" srcOrd="2" destOrd="0" presId="urn:microsoft.com/office/officeart/2005/8/layout/default"/>
    <dgm:cxn modelId="{639F2CB1-252D-42D3-990D-A7035F87648D}" type="presParOf" srcId="{119F595D-F61C-449E-9211-5B0853B61182}" destId="{FCF0A3B7-46BD-4E75-8E1C-9F10EF0056D3}" srcOrd="3" destOrd="0" presId="urn:microsoft.com/office/officeart/2005/8/layout/default"/>
    <dgm:cxn modelId="{FA97A174-CBE2-47D6-B3C9-0AD0F91B55FD}" type="presParOf" srcId="{119F595D-F61C-449E-9211-5B0853B61182}" destId="{F8CBCB88-C373-4467-AD65-80E401346488}" srcOrd="4" destOrd="0" presId="urn:microsoft.com/office/officeart/2005/8/layout/default"/>
    <dgm:cxn modelId="{16AEC44C-29CC-4649-B033-8D72F8E5E07E}" type="presParOf" srcId="{119F595D-F61C-449E-9211-5B0853B61182}" destId="{2B301DA5-3BE4-4200-BA07-0763E9CDDD9A}" srcOrd="5" destOrd="0" presId="urn:microsoft.com/office/officeart/2005/8/layout/default"/>
    <dgm:cxn modelId="{2A667A58-1DA2-44E3-AFF6-6E476133B749}" type="presParOf" srcId="{119F595D-F61C-449E-9211-5B0853B61182}" destId="{EA35F3C7-6342-4684-9E7E-4AC2BC52F583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03B634-3CD8-4B54-804F-B8720B517628}" type="doc">
      <dgm:prSet loTypeId="urn:microsoft.com/office/officeart/2005/8/layout/default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407C8266-BE0D-4AAE-95B2-7CCE4FF9BC84}">
      <dgm:prSet phldrT="[Text]"/>
      <dgm:spPr/>
      <dgm:t>
        <a:bodyPr/>
        <a:lstStyle/>
        <a:p>
          <a:r>
            <a:rPr lang="en-US" dirty="0" smtClean="0"/>
            <a:t>…same themes repeated in </a:t>
          </a:r>
        </a:p>
        <a:p>
          <a:r>
            <a:rPr lang="en-US" dirty="0" smtClean="0"/>
            <a:t>3 surveys that Arvind has written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08880C5-20C2-4826-BF26-40A383D26281}" type="parTrans" cxnId="{8BDBBDFA-5702-411B-B85C-FC18F3536FCE}">
      <dgm:prSet/>
      <dgm:spPr/>
      <dgm:t>
        <a:bodyPr/>
        <a:lstStyle/>
        <a:p>
          <a:endParaRPr lang="en-US"/>
        </a:p>
      </dgm:t>
    </dgm:pt>
    <dgm:pt modelId="{CE875732-7F6D-4E1C-844E-B5D9135610AF}" type="sibTrans" cxnId="{8BDBBDFA-5702-411B-B85C-FC18F3536FCE}">
      <dgm:prSet/>
      <dgm:spPr/>
      <dgm:t>
        <a:bodyPr/>
        <a:lstStyle/>
        <a:p>
          <a:endParaRPr lang="en-US"/>
        </a:p>
      </dgm:t>
    </dgm:pt>
    <dgm:pt modelId="{DE1C765B-F88C-4824-B691-D28F040D942A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NPA: 1</a:t>
          </a:r>
          <a:r>
            <a:rPr lang="en-US" baseline="30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</a:t>
          </a: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survey: “NPA renegotiation commission”, </a:t>
          </a:r>
        </a:p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</a:t>
          </a:r>
          <a:r>
            <a:rPr lang="en-US" baseline="30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rd</a:t>
          </a: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survey “PARA- Bad Bank”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CB561A1-4D0D-4CB5-AF5E-5BAA79C36169}" type="parTrans" cxnId="{72EC1DDF-1DEA-4377-B413-66219B434B68}">
      <dgm:prSet/>
      <dgm:spPr/>
      <dgm:t>
        <a:bodyPr/>
        <a:lstStyle/>
        <a:p>
          <a:endParaRPr lang="en-US"/>
        </a:p>
      </dgm:t>
    </dgm:pt>
    <dgm:pt modelId="{905C44BF-FB6F-414C-84D9-A27B060C7399}" type="sibTrans" cxnId="{72EC1DDF-1DEA-4377-B413-66219B434B68}">
      <dgm:prSet/>
      <dgm:spPr/>
      <dgm:t>
        <a:bodyPr/>
        <a:lstStyle/>
        <a:p>
          <a:endParaRPr lang="en-US"/>
        </a:p>
      </dgm:t>
    </dgm:pt>
    <dgm:pt modelId="{FB31F700-CDC5-44E8-AB23-26B1B63D1925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Tax, Labour, Subsidy reform, 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8226DED-A7AF-4E89-84AC-2A36D6103249}" type="parTrans" cxnId="{26B57085-7858-4160-8444-7DFBCA5081F3}">
      <dgm:prSet/>
      <dgm:spPr/>
      <dgm:t>
        <a:bodyPr/>
        <a:lstStyle/>
        <a:p>
          <a:endParaRPr lang="en-US"/>
        </a:p>
      </dgm:t>
    </dgm:pt>
    <dgm:pt modelId="{93145563-F544-41B7-A025-2EECABBFF3CE}" type="sibTrans" cxnId="{26B57085-7858-4160-8444-7DFBCA5081F3}">
      <dgm:prSet/>
      <dgm:spPr/>
      <dgm:t>
        <a:bodyPr/>
        <a:lstStyle/>
        <a:p>
          <a:endParaRPr lang="en-US"/>
        </a:p>
      </dgm:t>
    </dgm:pt>
    <dgm:pt modelId="{ED136EC7-9E31-4BD8-8EF3-5962A640B224}" type="pres">
      <dgm:prSet presAssocID="{0D03B634-3CD8-4B54-804F-B8720B517628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46D76C-E212-4DD3-89E1-AEF1F67EF068}" type="pres">
      <dgm:prSet presAssocID="{407C8266-BE0D-4AAE-95B2-7CCE4FF9BC84}" presName="node" presStyleLbl="node1" presStyleIdx="0" presStyleCnt="3" custScaleY="710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8EDF26-8790-498D-BA94-11C9A56A5F5A}" type="pres">
      <dgm:prSet presAssocID="{CE875732-7F6D-4E1C-844E-B5D9135610AF}" presName="sibTrans" presStyleCnt="0"/>
      <dgm:spPr/>
    </dgm:pt>
    <dgm:pt modelId="{FC2B37FB-D326-4615-BFCC-BE5BDBD44599}" type="pres">
      <dgm:prSet presAssocID="{DE1C765B-F88C-4824-B691-D28F040D942A}" presName="node" presStyleLbl="node1" presStyleIdx="1" presStyleCnt="3" custScaleY="791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1F19D7-9ACC-488E-A97C-106E6577D97A}" type="pres">
      <dgm:prSet presAssocID="{905C44BF-FB6F-414C-84D9-A27B060C7399}" presName="sibTrans" presStyleCnt="0"/>
      <dgm:spPr/>
    </dgm:pt>
    <dgm:pt modelId="{EC6FD2F3-3F28-40FA-82AA-9446C3411CE0}" type="pres">
      <dgm:prSet presAssocID="{FB31F700-CDC5-44E8-AB23-26B1B63D1925}" presName="node" presStyleLbl="node1" presStyleIdx="2" presStyleCnt="3" custScaleY="3587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AED224F-8540-4183-AF35-00877275C2EA}" type="presOf" srcId="{DE1C765B-F88C-4824-B691-D28F040D942A}" destId="{FC2B37FB-D326-4615-BFCC-BE5BDBD44599}" srcOrd="0" destOrd="0" presId="urn:microsoft.com/office/officeart/2005/8/layout/default"/>
    <dgm:cxn modelId="{F0E18805-CC8E-4C95-93EC-990BFDCF75DC}" type="presOf" srcId="{407C8266-BE0D-4AAE-95B2-7CCE4FF9BC84}" destId="{8046D76C-E212-4DD3-89E1-AEF1F67EF068}" srcOrd="0" destOrd="0" presId="urn:microsoft.com/office/officeart/2005/8/layout/default"/>
    <dgm:cxn modelId="{26B57085-7858-4160-8444-7DFBCA5081F3}" srcId="{0D03B634-3CD8-4B54-804F-B8720B517628}" destId="{FB31F700-CDC5-44E8-AB23-26B1B63D1925}" srcOrd="2" destOrd="0" parTransId="{F8226DED-A7AF-4E89-84AC-2A36D6103249}" sibTransId="{93145563-F544-41B7-A025-2EECABBFF3CE}"/>
    <dgm:cxn modelId="{8BDBBDFA-5702-411B-B85C-FC18F3536FCE}" srcId="{0D03B634-3CD8-4B54-804F-B8720B517628}" destId="{407C8266-BE0D-4AAE-95B2-7CCE4FF9BC84}" srcOrd="0" destOrd="0" parTransId="{008880C5-20C2-4826-BF26-40A383D26281}" sibTransId="{CE875732-7F6D-4E1C-844E-B5D9135610AF}"/>
    <dgm:cxn modelId="{72EC1DDF-1DEA-4377-B413-66219B434B68}" srcId="{0D03B634-3CD8-4B54-804F-B8720B517628}" destId="{DE1C765B-F88C-4824-B691-D28F040D942A}" srcOrd="1" destOrd="0" parTransId="{FCB561A1-4D0D-4CB5-AF5E-5BAA79C36169}" sibTransId="{905C44BF-FB6F-414C-84D9-A27B060C7399}"/>
    <dgm:cxn modelId="{3E9A3B80-8E02-49A5-8102-423E32FCCEFA}" type="presOf" srcId="{FB31F700-CDC5-44E8-AB23-26B1B63D1925}" destId="{EC6FD2F3-3F28-40FA-82AA-9446C3411CE0}" srcOrd="0" destOrd="0" presId="urn:microsoft.com/office/officeart/2005/8/layout/default"/>
    <dgm:cxn modelId="{2C20EB0D-D888-4EF2-9772-FE96B96725BA}" type="presOf" srcId="{0D03B634-3CD8-4B54-804F-B8720B517628}" destId="{ED136EC7-9E31-4BD8-8EF3-5962A640B224}" srcOrd="0" destOrd="0" presId="urn:microsoft.com/office/officeart/2005/8/layout/default"/>
    <dgm:cxn modelId="{E4D77DE8-11BF-40CB-9493-0BAA2FC466CD}" type="presParOf" srcId="{ED136EC7-9E31-4BD8-8EF3-5962A640B224}" destId="{8046D76C-E212-4DD3-89E1-AEF1F67EF068}" srcOrd="0" destOrd="0" presId="urn:microsoft.com/office/officeart/2005/8/layout/default"/>
    <dgm:cxn modelId="{68F2B631-3F5B-425A-BCA6-F9581DEA97BA}" type="presParOf" srcId="{ED136EC7-9E31-4BD8-8EF3-5962A640B224}" destId="{B68EDF26-8790-498D-BA94-11C9A56A5F5A}" srcOrd="1" destOrd="0" presId="urn:microsoft.com/office/officeart/2005/8/layout/default"/>
    <dgm:cxn modelId="{711E50E2-3608-45A9-A2D0-018BCEF86549}" type="presParOf" srcId="{ED136EC7-9E31-4BD8-8EF3-5962A640B224}" destId="{FC2B37FB-D326-4615-BFCC-BE5BDBD44599}" srcOrd="2" destOrd="0" presId="urn:microsoft.com/office/officeart/2005/8/layout/default"/>
    <dgm:cxn modelId="{7CA54885-51A9-4553-BCBD-6047F9DA31E8}" type="presParOf" srcId="{ED136EC7-9E31-4BD8-8EF3-5962A640B224}" destId="{5B1F19D7-9ACC-488E-A97C-106E6577D97A}" srcOrd="3" destOrd="0" presId="urn:microsoft.com/office/officeart/2005/8/layout/default"/>
    <dgm:cxn modelId="{DD3E364B-71CF-4142-977D-519B4B961DCA}" type="presParOf" srcId="{ED136EC7-9E31-4BD8-8EF3-5962A640B224}" destId="{EC6FD2F3-3F28-40FA-82AA-9446C3411CE0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EA6995D2-2DEA-4BFC-83CF-DEFA707D97CB}" type="doc">
      <dgm:prSet loTypeId="urn:microsoft.com/office/officeart/2005/8/layout/hList3" loCatId="list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64C1D16-F4F7-4FBA-A933-03B82D194245}">
      <dgm:prSet phldrT="[Text]"/>
      <dgm:spPr/>
      <dgm:t>
        <a:bodyPr/>
        <a:lstStyle/>
        <a:p>
          <a:r>
            <a:rPr lang="en-US" dirty="0" smtClean="0"/>
            <a:t>Balance sheet</a:t>
          </a:r>
          <a:endParaRPr lang="en-US" dirty="0"/>
        </a:p>
      </dgm:t>
    </dgm:pt>
    <dgm:pt modelId="{612B4AF2-8743-4DD4-BCE2-454CAB1935DB}" type="parTrans" cxnId="{1924DC2A-4890-48F9-A5FF-FE7DCCF18E90}">
      <dgm:prSet/>
      <dgm:spPr/>
      <dgm:t>
        <a:bodyPr/>
        <a:lstStyle/>
        <a:p>
          <a:endParaRPr lang="en-US"/>
        </a:p>
      </dgm:t>
    </dgm:pt>
    <dgm:pt modelId="{D7893FC2-AED9-4626-A40E-5B224CDC1E4C}" type="sibTrans" cxnId="{1924DC2A-4890-48F9-A5FF-FE7DCCF18E90}">
      <dgm:prSet/>
      <dgm:spPr/>
      <dgm:t>
        <a:bodyPr/>
        <a:lstStyle/>
        <a:p>
          <a:endParaRPr lang="en-US"/>
        </a:p>
      </dgm:t>
    </dgm:pt>
    <dgm:pt modelId="{21FD4AB2-D9C0-4701-BEB5-73098445FEB7}">
      <dgm:prSet phldrT="[Text]"/>
      <dgm:spPr/>
      <dgm:t>
        <a:bodyPr/>
        <a:lstStyle/>
        <a:p>
          <a:r>
            <a:rPr lang="en-US" dirty="0" smtClean="0"/>
            <a:t>Assets</a:t>
          </a:r>
          <a:endParaRPr lang="en-US" dirty="0"/>
        </a:p>
      </dgm:t>
    </dgm:pt>
    <dgm:pt modelId="{B7E86C5B-B158-4A22-B9F5-EC46E48744EE}" type="parTrans" cxnId="{65B68F18-39B9-4DA3-BB13-1D6BECAEA375}">
      <dgm:prSet/>
      <dgm:spPr/>
      <dgm:t>
        <a:bodyPr/>
        <a:lstStyle/>
        <a:p>
          <a:endParaRPr lang="en-US"/>
        </a:p>
      </dgm:t>
    </dgm:pt>
    <dgm:pt modelId="{77E7BA60-B1EE-4C25-ABD7-69CAA26C04A8}" type="sibTrans" cxnId="{65B68F18-39B9-4DA3-BB13-1D6BECAEA375}">
      <dgm:prSet/>
      <dgm:spPr/>
      <dgm:t>
        <a:bodyPr/>
        <a:lstStyle/>
        <a:p>
          <a:endParaRPr lang="en-US"/>
        </a:p>
      </dgm:t>
    </dgm:pt>
    <dgm:pt modelId="{40BDE4DC-C55E-47B9-91ED-83F98796170D}">
      <dgm:prSet phldrT="[Text]"/>
      <dgm:spPr/>
      <dgm:t>
        <a:bodyPr/>
        <a:lstStyle/>
        <a:p>
          <a:r>
            <a:rPr lang="en-US" dirty="0" smtClean="0"/>
            <a:t>Liabilities</a:t>
          </a:r>
          <a:endParaRPr lang="en-US" dirty="0"/>
        </a:p>
      </dgm:t>
    </dgm:pt>
    <dgm:pt modelId="{A82DE57B-B471-4848-B187-FFC01A3D2667}" type="parTrans" cxnId="{6877B7A9-BA97-4E6C-B20E-F960682435BB}">
      <dgm:prSet/>
      <dgm:spPr/>
      <dgm:t>
        <a:bodyPr/>
        <a:lstStyle/>
        <a:p>
          <a:endParaRPr lang="en-US"/>
        </a:p>
      </dgm:t>
    </dgm:pt>
    <dgm:pt modelId="{E43B0C68-407F-4AA7-B435-9BECDC432F18}" type="sibTrans" cxnId="{6877B7A9-BA97-4E6C-B20E-F960682435BB}">
      <dgm:prSet/>
      <dgm:spPr/>
      <dgm:t>
        <a:bodyPr/>
        <a:lstStyle/>
        <a:p>
          <a:endParaRPr lang="en-US"/>
        </a:p>
      </dgm:t>
    </dgm:pt>
    <dgm:pt modelId="{05270193-6902-4E89-B5D3-C41EFB4F00C0}" type="pres">
      <dgm:prSet presAssocID="{EA6995D2-2DEA-4BFC-83CF-DEFA707D97CB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680383C-B7E5-4FCB-8509-3EE8EC6007C7}" type="pres">
      <dgm:prSet presAssocID="{164C1D16-F4F7-4FBA-A933-03B82D194245}" presName="roof" presStyleLbl="dkBgShp" presStyleIdx="0" presStyleCnt="2"/>
      <dgm:spPr/>
      <dgm:t>
        <a:bodyPr/>
        <a:lstStyle/>
        <a:p>
          <a:endParaRPr lang="en-US"/>
        </a:p>
      </dgm:t>
    </dgm:pt>
    <dgm:pt modelId="{56867BED-ADB5-4741-A0FD-2721D53514A5}" type="pres">
      <dgm:prSet presAssocID="{164C1D16-F4F7-4FBA-A933-03B82D194245}" presName="pillars" presStyleCnt="0"/>
      <dgm:spPr/>
      <dgm:t>
        <a:bodyPr/>
        <a:lstStyle/>
        <a:p>
          <a:endParaRPr lang="en-US"/>
        </a:p>
      </dgm:t>
    </dgm:pt>
    <dgm:pt modelId="{666B7890-E905-4B84-B9F7-F0A8F74F8EE6}" type="pres">
      <dgm:prSet presAssocID="{164C1D16-F4F7-4FBA-A933-03B82D194245}" presName="pillar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EB54F4-F3B9-4231-AD4F-B12F01E1CDF1}" type="pres">
      <dgm:prSet presAssocID="{40BDE4DC-C55E-47B9-91ED-83F98796170D}" presName="pillar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05117B-0CB4-4A37-AB43-0C11895E3426}" type="pres">
      <dgm:prSet presAssocID="{164C1D16-F4F7-4FBA-A933-03B82D194245}" presName="base" presStyleLbl="dkBgShp" presStyleIdx="1" presStyleCnt="2"/>
      <dgm:spPr/>
      <dgm:t>
        <a:bodyPr/>
        <a:lstStyle/>
        <a:p>
          <a:endParaRPr lang="en-US"/>
        </a:p>
      </dgm:t>
    </dgm:pt>
  </dgm:ptLst>
  <dgm:cxnLst>
    <dgm:cxn modelId="{1B33D8CA-B630-4A3D-922E-A88B01C5993D}" type="presOf" srcId="{164C1D16-F4F7-4FBA-A933-03B82D194245}" destId="{1680383C-B7E5-4FCB-8509-3EE8EC6007C7}" srcOrd="0" destOrd="0" presId="urn:microsoft.com/office/officeart/2005/8/layout/hList3"/>
    <dgm:cxn modelId="{4CBDB900-27BE-4F68-982F-4BC381BF83A0}" type="presOf" srcId="{21FD4AB2-D9C0-4701-BEB5-73098445FEB7}" destId="{666B7890-E905-4B84-B9F7-F0A8F74F8EE6}" srcOrd="0" destOrd="0" presId="urn:microsoft.com/office/officeart/2005/8/layout/hList3"/>
    <dgm:cxn modelId="{6877B7A9-BA97-4E6C-B20E-F960682435BB}" srcId="{164C1D16-F4F7-4FBA-A933-03B82D194245}" destId="{40BDE4DC-C55E-47B9-91ED-83F98796170D}" srcOrd="1" destOrd="0" parTransId="{A82DE57B-B471-4848-B187-FFC01A3D2667}" sibTransId="{E43B0C68-407F-4AA7-B435-9BECDC432F18}"/>
    <dgm:cxn modelId="{7BCFC4EF-A33B-4E07-AEFF-FE6AF5D1B4A1}" type="presOf" srcId="{EA6995D2-2DEA-4BFC-83CF-DEFA707D97CB}" destId="{05270193-6902-4E89-B5D3-C41EFB4F00C0}" srcOrd="0" destOrd="0" presId="urn:microsoft.com/office/officeart/2005/8/layout/hList3"/>
    <dgm:cxn modelId="{65B68F18-39B9-4DA3-BB13-1D6BECAEA375}" srcId="{164C1D16-F4F7-4FBA-A933-03B82D194245}" destId="{21FD4AB2-D9C0-4701-BEB5-73098445FEB7}" srcOrd="0" destOrd="0" parTransId="{B7E86C5B-B158-4A22-B9F5-EC46E48744EE}" sibTransId="{77E7BA60-B1EE-4C25-ABD7-69CAA26C04A8}"/>
    <dgm:cxn modelId="{1924DC2A-4890-48F9-A5FF-FE7DCCF18E90}" srcId="{EA6995D2-2DEA-4BFC-83CF-DEFA707D97CB}" destId="{164C1D16-F4F7-4FBA-A933-03B82D194245}" srcOrd="0" destOrd="0" parTransId="{612B4AF2-8743-4DD4-BCE2-454CAB1935DB}" sibTransId="{D7893FC2-AED9-4626-A40E-5B224CDC1E4C}"/>
    <dgm:cxn modelId="{856340AA-1715-438B-87C0-D15FC5DFB560}" type="presOf" srcId="{40BDE4DC-C55E-47B9-91ED-83F98796170D}" destId="{1FEB54F4-F3B9-4231-AD4F-B12F01E1CDF1}" srcOrd="0" destOrd="0" presId="urn:microsoft.com/office/officeart/2005/8/layout/hList3"/>
    <dgm:cxn modelId="{4ECC9CAD-88BA-4F35-9EDA-525F1C1C960E}" type="presParOf" srcId="{05270193-6902-4E89-B5D3-C41EFB4F00C0}" destId="{1680383C-B7E5-4FCB-8509-3EE8EC6007C7}" srcOrd="0" destOrd="0" presId="urn:microsoft.com/office/officeart/2005/8/layout/hList3"/>
    <dgm:cxn modelId="{169B1302-FB01-47FE-9E24-E173525FF7CF}" type="presParOf" srcId="{05270193-6902-4E89-B5D3-C41EFB4F00C0}" destId="{56867BED-ADB5-4741-A0FD-2721D53514A5}" srcOrd="1" destOrd="0" presId="urn:microsoft.com/office/officeart/2005/8/layout/hList3"/>
    <dgm:cxn modelId="{615B2745-23A1-4F39-9307-989359807A59}" type="presParOf" srcId="{56867BED-ADB5-4741-A0FD-2721D53514A5}" destId="{666B7890-E905-4B84-B9F7-F0A8F74F8EE6}" srcOrd="0" destOrd="0" presId="urn:microsoft.com/office/officeart/2005/8/layout/hList3"/>
    <dgm:cxn modelId="{B0C712C7-0918-4452-9227-D1CE8FDB3E2B}" type="presParOf" srcId="{56867BED-ADB5-4741-A0FD-2721D53514A5}" destId="{1FEB54F4-F3B9-4231-AD4F-B12F01E1CDF1}" srcOrd="1" destOrd="0" presId="urn:microsoft.com/office/officeart/2005/8/layout/hList3"/>
    <dgm:cxn modelId="{49D1BA86-DD28-42DE-9EE1-F4B10A6FF797}" type="presParOf" srcId="{05270193-6902-4E89-B5D3-C41EFB4F00C0}" destId="{6305117B-0CB4-4A37-AB43-0C11895E3426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4739255E-2C08-4D44-ADC3-6F58649DFDB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E0EC7FB-0B07-4834-A1FC-5EA075EB7437}">
      <dgm:prSet phldrT="[Text]"/>
      <dgm:spPr/>
      <dgm:t>
        <a:bodyPr/>
        <a:lstStyle/>
        <a:p>
          <a:r>
            <a:rPr lang="en-US" dirty="0"/>
            <a:t>Every defaulter is not willful defaulter</a:t>
          </a:r>
        </a:p>
      </dgm:t>
    </dgm:pt>
    <dgm:pt modelId="{D3AAED5D-70E3-4439-93C6-82C873557EC0}" type="parTrans" cxnId="{60BFF319-819B-4C23-B2D3-06CC792F1F21}">
      <dgm:prSet/>
      <dgm:spPr/>
      <dgm:t>
        <a:bodyPr/>
        <a:lstStyle/>
        <a:p>
          <a:endParaRPr lang="en-US"/>
        </a:p>
      </dgm:t>
    </dgm:pt>
    <dgm:pt modelId="{C8383F3F-2E44-43E1-95F6-681F5A8C8B4A}" type="sibTrans" cxnId="{60BFF319-819B-4C23-B2D3-06CC792F1F21}">
      <dgm:prSet/>
      <dgm:spPr/>
      <dgm:t>
        <a:bodyPr/>
        <a:lstStyle/>
        <a:p>
          <a:endParaRPr lang="en-US"/>
        </a:p>
      </dgm:t>
    </dgm:pt>
    <dgm:pt modelId="{3998A2E3-3C52-49EA-B3DE-444DD8B8BF21}">
      <dgm:prSet phldrT="[Text]"/>
      <dgm:spPr/>
      <dgm:t>
        <a:bodyPr/>
        <a:lstStyle/>
        <a:p>
          <a:r>
            <a:rPr lang="en-US" dirty="0"/>
            <a:t>Loan can become bad loan out of bad luck, regulatory clearance, partners' betrayal, time and cost overruns</a:t>
          </a:r>
        </a:p>
      </dgm:t>
    </dgm:pt>
    <dgm:pt modelId="{47B9DF65-2122-4F4D-AA1E-A138368222DD}" type="parTrans" cxnId="{060881CE-252D-4DAE-920D-15FF25359B80}">
      <dgm:prSet/>
      <dgm:spPr/>
      <dgm:t>
        <a:bodyPr/>
        <a:lstStyle/>
        <a:p>
          <a:endParaRPr lang="en-US"/>
        </a:p>
      </dgm:t>
    </dgm:pt>
    <dgm:pt modelId="{75C543F3-262D-4008-8677-8C0F9B2F4F46}" type="sibTrans" cxnId="{060881CE-252D-4DAE-920D-15FF25359B80}">
      <dgm:prSet/>
      <dgm:spPr/>
      <dgm:t>
        <a:bodyPr/>
        <a:lstStyle/>
        <a:p>
          <a:endParaRPr lang="en-US"/>
        </a:p>
      </dgm:t>
    </dgm:pt>
    <dgm:pt modelId="{B7D291AD-CA2F-4ACD-99A2-19F70A483A3F}">
      <dgm:prSet phldrT="[Text]"/>
      <dgm:spPr/>
      <dgm:t>
        <a:bodyPr/>
        <a:lstStyle/>
        <a:p>
          <a:r>
            <a:rPr lang="en-US" dirty="0"/>
            <a:t>Economy will “Chill” if….</a:t>
          </a:r>
        </a:p>
      </dgm:t>
    </dgm:pt>
    <dgm:pt modelId="{1B036496-3DD3-49FB-A6FE-B133E838BBAD}" type="parTrans" cxnId="{010B3C60-CD18-42D3-8BD5-E04C39492DDD}">
      <dgm:prSet/>
      <dgm:spPr/>
      <dgm:t>
        <a:bodyPr/>
        <a:lstStyle/>
        <a:p>
          <a:endParaRPr lang="en-US"/>
        </a:p>
      </dgm:t>
    </dgm:pt>
    <dgm:pt modelId="{8C3BCD8F-8675-44C6-8A4D-C005D0A0F35C}" type="sibTrans" cxnId="{010B3C60-CD18-42D3-8BD5-E04C39492DDD}">
      <dgm:prSet/>
      <dgm:spPr/>
      <dgm:t>
        <a:bodyPr/>
        <a:lstStyle/>
        <a:p>
          <a:endParaRPr lang="en-US"/>
        </a:p>
      </dgm:t>
    </dgm:pt>
    <dgm:pt modelId="{0950D78B-DCD8-49C7-9CC6-63D9B290FB54}">
      <dgm:prSet phldrT="[Text]"/>
      <dgm:spPr/>
      <dgm:t>
        <a:bodyPr/>
        <a:lstStyle/>
        <a:p>
          <a:r>
            <a:rPr lang="en-US" dirty="0"/>
            <a:t>Only in Fraction of cases- criminality involved. </a:t>
          </a:r>
        </a:p>
      </dgm:t>
    </dgm:pt>
    <dgm:pt modelId="{1CADB9E0-65BA-430D-BCFE-14E900260977}" type="parTrans" cxnId="{EE6F6962-18D9-46F1-9E4F-30293EF6DC71}">
      <dgm:prSet/>
      <dgm:spPr/>
      <dgm:t>
        <a:bodyPr/>
        <a:lstStyle/>
        <a:p>
          <a:endParaRPr lang="en-US"/>
        </a:p>
      </dgm:t>
    </dgm:pt>
    <dgm:pt modelId="{19784B9F-B7CE-4030-84FE-BD640BE2E09F}" type="sibTrans" cxnId="{EE6F6962-18D9-46F1-9E4F-30293EF6DC71}">
      <dgm:prSet/>
      <dgm:spPr/>
      <dgm:t>
        <a:bodyPr/>
        <a:lstStyle/>
        <a:p>
          <a:endParaRPr lang="en-US"/>
        </a:p>
      </dgm:t>
    </dgm:pt>
    <dgm:pt modelId="{8804250B-179D-47AD-A6E3-912211472D11}">
      <dgm:prSet phldrT="[Text]"/>
      <dgm:spPr/>
      <dgm:t>
        <a:bodyPr/>
        <a:lstStyle/>
        <a:p>
          <a:r>
            <a:rPr lang="en-US" dirty="0"/>
            <a:t>Entrepreneurs shy away from risk</a:t>
          </a:r>
        </a:p>
      </dgm:t>
    </dgm:pt>
    <dgm:pt modelId="{4C9111CD-59CE-44EB-8156-FA691500D8D6}" type="parTrans" cxnId="{953210BE-912B-4FC9-93C8-CC120A671C6D}">
      <dgm:prSet/>
      <dgm:spPr/>
      <dgm:t>
        <a:bodyPr/>
        <a:lstStyle/>
        <a:p>
          <a:endParaRPr lang="en-US"/>
        </a:p>
      </dgm:t>
    </dgm:pt>
    <dgm:pt modelId="{2D69CCD5-7A26-4C87-95FB-BECC51FA9408}" type="sibTrans" cxnId="{953210BE-912B-4FC9-93C8-CC120A671C6D}">
      <dgm:prSet/>
      <dgm:spPr/>
      <dgm:t>
        <a:bodyPr/>
        <a:lstStyle/>
        <a:p>
          <a:endParaRPr lang="en-US"/>
        </a:p>
      </dgm:t>
    </dgm:pt>
    <dgm:pt modelId="{BCB3655C-9596-4613-BECF-497B829E8198}">
      <dgm:prSet phldrT="[Text]"/>
      <dgm:spPr/>
      <dgm:t>
        <a:bodyPr/>
        <a:lstStyle/>
        <a:p>
          <a:r>
            <a:rPr lang="en-US" dirty="0"/>
            <a:t>Banks hesitate in giving loans</a:t>
          </a:r>
        </a:p>
      </dgm:t>
    </dgm:pt>
    <dgm:pt modelId="{1FD73579-1CA0-491D-AE2C-9A545B789097}" type="parTrans" cxnId="{F637D819-0AEA-4CF7-9917-9627B4682260}">
      <dgm:prSet/>
      <dgm:spPr/>
      <dgm:t>
        <a:bodyPr/>
        <a:lstStyle/>
        <a:p>
          <a:endParaRPr lang="en-US"/>
        </a:p>
      </dgm:t>
    </dgm:pt>
    <dgm:pt modelId="{4BB34F31-E541-4E06-94A2-7AA55A15E674}" type="sibTrans" cxnId="{F637D819-0AEA-4CF7-9917-9627B4682260}">
      <dgm:prSet/>
      <dgm:spPr/>
      <dgm:t>
        <a:bodyPr/>
        <a:lstStyle/>
        <a:p>
          <a:endParaRPr lang="en-US"/>
        </a:p>
      </dgm:t>
    </dgm:pt>
    <dgm:pt modelId="{1CA11276-B2F0-41D1-9361-DA8B202E226B}">
      <dgm:prSet phldrT="[Text]"/>
      <dgm:spPr/>
      <dgm:t>
        <a:bodyPr/>
        <a:lstStyle/>
        <a:p>
          <a:r>
            <a:rPr lang="en-US" dirty="0"/>
            <a:t>Entrepreneurial wealth is not sinful. But each should have opportunity.</a:t>
          </a:r>
        </a:p>
      </dgm:t>
    </dgm:pt>
    <dgm:pt modelId="{67E887B7-E9A3-44BA-B2FC-1680B4E33341}" type="parTrans" cxnId="{A28C298A-FA38-4857-8BA7-2D6AC58186FE}">
      <dgm:prSet/>
      <dgm:spPr/>
      <dgm:t>
        <a:bodyPr/>
        <a:lstStyle/>
        <a:p>
          <a:endParaRPr lang="en-US"/>
        </a:p>
      </dgm:t>
    </dgm:pt>
    <dgm:pt modelId="{05EC2161-D4F3-4955-B2B4-4E4A437EC8DC}" type="sibTrans" cxnId="{A28C298A-FA38-4857-8BA7-2D6AC58186FE}">
      <dgm:prSet/>
      <dgm:spPr/>
      <dgm:t>
        <a:bodyPr/>
        <a:lstStyle/>
        <a:p>
          <a:endParaRPr lang="en-US"/>
        </a:p>
      </dgm:t>
    </dgm:pt>
    <dgm:pt modelId="{F38722EB-1D19-4AF1-A72E-1FDFAEFB66CA}">
      <dgm:prSet phldrT="[Text]"/>
      <dgm:spPr/>
      <dgm:t>
        <a:bodyPr/>
        <a:lstStyle/>
        <a:p>
          <a:r>
            <a:rPr lang="en-US" dirty="0"/>
            <a:t>If entrepreneur is not willful defaulter, yet tarnishing his image=&gt; market won’t support next project</a:t>
          </a:r>
        </a:p>
      </dgm:t>
    </dgm:pt>
    <dgm:pt modelId="{D9ACBA13-3CB6-43D3-A4A5-1E81DFA8E328}" type="parTrans" cxnId="{03931365-8CD1-4E77-9351-46DBF387C26B}">
      <dgm:prSet/>
      <dgm:spPr/>
      <dgm:t>
        <a:bodyPr/>
        <a:lstStyle/>
        <a:p>
          <a:endParaRPr lang="en-US"/>
        </a:p>
      </dgm:t>
    </dgm:pt>
    <dgm:pt modelId="{1849A353-185F-4272-A299-5C56110D4CF3}" type="sibTrans" cxnId="{03931365-8CD1-4E77-9351-46DBF387C26B}">
      <dgm:prSet/>
      <dgm:spPr/>
      <dgm:t>
        <a:bodyPr/>
        <a:lstStyle/>
        <a:p>
          <a:endParaRPr lang="en-US"/>
        </a:p>
      </dgm:t>
    </dgm:pt>
    <dgm:pt modelId="{30D8334C-A31A-444C-A706-4007C38007CD}">
      <dgm:prSet phldrT="[Text]"/>
      <dgm:spPr/>
      <dgm:t>
        <a:bodyPr/>
        <a:lstStyle/>
        <a:p>
          <a:r>
            <a:rPr lang="en-US" dirty="0"/>
            <a:t>=GDP, Job creation stagnated</a:t>
          </a:r>
        </a:p>
      </dgm:t>
    </dgm:pt>
    <dgm:pt modelId="{024DF940-040D-4BB6-8DD4-838B94F9706E}" type="parTrans" cxnId="{C1335A2F-60CB-40A2-BAE6-5D8C7B7617C4}">
      <dgm:prSet/>
      <dgm:spPr/>
      <dgm:t>
        <a:bodyPr/>
        <a:lstStyle/>
        <a:p>
          <a:endParaRPr lang="en-US"/>
        </a:p>
      </dgm:t>
    </dgm:pt>
    <dgm:pt modelId="{6F93C8CF-653D-4401-9EDB-74727284938D}" type="sibTrans" cxnId="{C1335A2F-60CB-40A2-BAE6-5D8C7B7617C4}">
      <dgm:prSet/>
      <dgm:spPr/>
      <dgm:t>
        <a:bodyPr/>
        <a:lstStyle/>
        <a:p>
          <a:endParaRPr lang="en-US"/>
        </a:p>
      </dgm:t>
    </dgm:pt>
    <dgm:pt modelId="{8986424A-7F3B-413F-9920-D732A047EF51}" type="pres">
      <dgm:prSet presAssocID="{4739255E-2C08-4D44-ADC3-6F58649DFDB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B0414E0-C12C-4541-90DF-CF7838F4BAF5}" type="pres">
      <dgm:prSet presAssocID="{4E0EC7FB-0B07-4834-A1FC-5EA075EB7437}" presName="parentLin" presStyleCnt="0"/>
      <dgm:spPr/>
    </dgm:pt>
    <dgm:pt modelId="{E62019F3-CF36-4DA9-A97F-7A7B8A34E0CB}" type="pres">
      <dgm:prSet presAssocID="{4E0EC7FB-0B07-4834-A1FC-5EA075EB7437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ADBB72E4-E9E7-469C-A6E7-DAB934BF82D0}" type="pres">
      <dgm:prSet presAssocID="{4E0EC7FB-0B07-4834-A1FC-5EA075EB7437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988E14-E48B-4343-9476-CE45D4F7117E}" type="pres">
      <dgm:prSet presAssocID="{4E0EC7FB-0B07-4834-A1FC-5EA075EB7437}" presName="negativeSpace" presStyleCnt="0"/>
      <dgm:spPr/>
    </dgm:pt>
    <dgm:pt modelId="{4C679B47-D56F-409B-990C-A1583D620076}" type="pres">
      <dgm:prSet presAssocID="{4E0EC7FB-0B07-4834-A1FC-5EA075EB7437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FB3ECA-ABA7-4FB4-A744-F42E98FECCFC}" type="pres">
      <dgm:prSet presAssocID="{C8383F3F-2E44-43E1-95F6-681F5A8C8B4A}" presName="spaceBetweenRectangles" presStyleCnt="0"/>
      <dgm:spPr/>
    </dgm:pt>
    <dgm:pt modelId="{D063C278-7F37-455E-8050-FE40D20D864B}" type="pres">
      <dgm:prSet presAssocID="{B7D291AD-CA2F-4ACD-99A2-19F70A483A3F}" presName="parentLin" presStyleCnt="0"/>
      <dgm:spPr/>
    </dgm:pt>
    <dgm:pt modelId="{4D71FB5D-D7BC-44DE-B3B2-2B2032A34E2E}" type="pres">
      <dgm:prSet presAssocID="{B7D291AD-CA2F-4ACD-99A2-19F70A483A3F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E28159A7-18FB-48E8-87B5-C2DB363FDC8A}" type="pres">
      <dgm:prSet presAssocID="{B7D291AD-CA2F-4ACD-99A2-19F70A483A3F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3D3F8C-3FCE-4229-BBC2-9D9CF75BD673}" type="pres">
      <dgm:prSet presAssocID="{B7D291AD-CA2F-4ACD-99A2-19F70A483A3F}" presName="negativeSpace" presStyleCnt="0"/>
      <dgm:spPr/>
    </dgm:pt>
    <dgm:pt modelId="{E29D8D29-F7F9-40D5-8265-BC6972EFF098}" type="pres">
      <dgm:prSet presAssocID="{B7D291AD-CA2F-4ACD-99A2-19F70A483A3F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3F6ED2-35D0-4A4B-BB49-02F1AA2EF929}" type="presOf" srcId="{3998A2E3-3C52-49EA-B3DE-444DD8B8BF21}" destId="{4C679B47-D56F-409B-990C-A1583D620076}" srcOrd="0" destOrd="0" presId="urn:microsoft.com/office/officeart/2005/8/layout/list1"/>
    <dgm:cxn modelId="{962AB94B-08AE-4A76-BD1E-BB8F45E81A4A}" type="presOf" srcId="{F38722EB-1D19-4AF1-A72E-1FDFAEFB66CA}" destId="{E29D8D29-F7F9-40D5-8265-BC6972EFF098}" srcOrd="0" destOrd="0" presId="urn:microsoft.com/office/officeart/2005/8/layout/list1"/>
    <dgm:cxn modelId="{A28C298A-FA38-4857-8BA7-2D6AC58186FE}" srcId="{4E0EC7FB-0B07-4834-A1FC-5EA075EB7437}" destId="{1CA11276-B2F0-41D1-9361-DA8B202E226B}" srcOrd="2" destOrd="0" parTransId="{67E887B7-E9A3-44BA-B2FC-1680B4E33341}" sibTransId="{05EC2161-D4F3-4955-B2B4-4E4A437EC8DC}"/>
    <dgm:cxn modelId="{60BFF319-819B-4C23-B2D3-06CC792F1F21}" srcId="{4739255E-2C08-4D44-ADC3-6F58649DFDB4}" destId="{4E0EC7FB-0B07-4834-A1FC-5EA075EB7437}" srcOrd="0" destOrd="0" parTransId="{D3AAED5D-70E3-4439-93C6-82C873557EC0}" sibTransId="{C8383F3F-2E44-43E1-95F6-681F5A8C8B4A}"/>
    <dgm:cxn modelId="{010B3C60-CD18-42D3-8BD5-E04C39492DDD}" srcId="{4739255E-2C08-4D44-ADC3-6F58649DFDB4}" destId="{B7D291AD-CA2F-4ACD-99A2-19F70A483A3F}" srcOrd="1" destOrd="0" parTransId="{1B036496-3DD3-49FB-A6FE-B133E838BBAD}" sibTransId="{8C3BCD8F-8675-44C6-8A4D-C005D0A0F35C}"/>
    <dgm:cxn modelId="{17D26B56-46B9-40C8-9776-05B541C0CB5F}" type="presOf" srcId="{4E0EC7FB-0B07-4834-A1FC-5EA075EB7437}" destId="{ADBB72E4-E9E7-469C-A6E7-DAB934BF82D0}" srcOrd="1" destOrd="0" presId="urn:microsoft.com/office/officeart/2005/8/layout/list1"/>
    <dgm:cxn modelId="{42BCBCAA-FD4E-47C6-AC3A-0E531BA6CA4F}" type="presOf" srcId="{1CA11276-B2F0-41D1-9361-DA8B202E226B}" destId="{4C679B47-D56F-409B-990C-A1583D620076}" srcOrd="0" destOrd="2" presId="urn:microsoft.com/office/officeart/2005/8/layout/list1"/>
    <dgm:cxn modelId="{060881CE-252D-4DAE-920D-15FF25359B80}" srcId="{4E0EC7FB-0B07-4834-A1FC-5EA075EB7437}" destId="{3998A2E3-3C52-49EA-B3DE-444DD8B8BF21}" srcOrd="0" destOrd="0" parTransId="{47B9DF65-2122-4F4D-AA1E-A138368222DD}" sibTransId="{75C543F3-262D-4008-8677-8C0F9B2F4F46}"/>
    <dgm:cxn modelId="{EE6F6962-18D9-46F1-9E4F-30293EF6DC71}" srcId="{4E0EC7FB-0B07-4834-A1FC-5EA075EB7437}" destId="{0950D78B-DCD8-49C7-9CC6-63D9B290FB54}" srcOrd="1" destOrd="0" parTransId="{1CADB9E0-65BA-430D-BCFE-14E900260977}" sibTransId="{19784B9F-B7CE-4030-84FE-BD640BE2E09F}"/>
    <dgm:cxn modelId="{1A35DC1D-5C15-4AC5-8BF0-4232165F607A}" type="presOf" srcId="{B7D291AD-CA2F-4ACD-99A2-19F70A483A3F}" destId="{E28159A7-18FB-48E8-87B5-C2DB363FDC8A}" srcOrd="1" destOrd="0" presId="urn:microsoft.com/office/officeart/2005/8/layout/list1"/>
    <dgm:cxn modelId="{03931365-8CD1-4E77-9351-46DBF387C26B}" srcId="{B7D291AD-CA2F-4ACD-99A2-19F70A483A3F}" destId="{F38722EB-1D19-4AF1-A72E-1FDFAEFB66CA}" srcOrd="0" destOrd="0" parTransId="{D9ACBA13-3CB6-43D3-A4A5-1E81DFA8E328}" sibTransId="{1849A353-185F-4272-A299-5C56110D4CF3}"/>
    <dgm:cxn modelId="{7FADA099-0B7C-4309-8DFF-C23103D59383}" type="presOf" srcId="{0950D78B-DCD8-49C7-9CC6-63D9B290FB54}" destId="{4C679B47-D56F-409B-990C-A1583D620076}" srcOrd="0" destOrd="1" presId="urn:microsoft.com/office/officeart/2005/8/layout/list1"/>
    <dgm:cxn modelId="{679F470B-9BF4-4577-A319-AD7D85537780}" type="presOf" srcId="{B7D291AD-CA2F-4ACD-99A2-19F70A483A3F}" destId="{4D71FB5D-D7BC-44DE-B3B2-2B2032A34E2E}" srcOrd="0" destOrd="0" presId="urn:microsoft.com/office/officeart/2005/8/layout/list1"/>
    <dgm:cxn modelId="{953210BE-912B-4FC9-93C8-CC120A671C6D}" srcId="{B7D291AD-CA2F-4ACD-99A2-19F70A483A3F}" destId="{8804250B-179D-47AD-A6E3-912211472D11}" srcOrd="1" destOrd="0" parTransId="{4C9111CD-59CE-44EB-8156-FA691500D8D6}" sibTransId="{2D69CCD5-7A26-4C87-95FB-BECC51FA9408}"/>
    <dgm:cxn modelId="{C1335A2F-60CB-40A2-BAE6-5D8C7B7617C4}" srcId="{B7D291AD-CA2F-4ACD-99A2-19F70A483A3F}" destId="{30D8334C-A31A-444C-A706-4007C38007CD}" srcOrd="3" destOrd="0" parTransId="{024DF940-040D-4BB6-8DD4-838B94F9706E}" sibTransId="{6F93C8CF-653D-4401-9EDB-74727284938D}"/>
    <dgm:cxn modelId="{84F52F74-2A8B-4033-980A-21214E1DFD1D}" type="presOf" srcId="{30D8334C-A31A-444C-A706-4007C38007CD}" destId="{E29D8D29-F7F9-40D5-8265-BC6972EFF098}" srcOrd="0" destOrd="3" presId="urn:microsoft.com/office/officeart/2005/8/layout/list1"/>
    <dgm:cxn modelId="{3B85E0A4-46CF-45BC-8E15-79B82148866E}" type="presOf" srcId="{BCB3655C-9596-4613-BECF-497B829E8198}" destId="{E29D8D29-F7F9-40D5-8265-BC6972EFF098}" srcOrd="0" destOrd="2" presId="urn:microsoft.com/office/officeart/2005/8/layout/list1"/>
    <dgm:cxn modelId="{F637D819-0AEA-4CF7-9917-9627B4682260}" srcId="{B7D291AD-CA2F-4ACD-99A2-19F70A483A3F}" destId="{BCB3655C-9596-4613-BECF-497B829E8198}" srcOrd="2" destOrd="0" parTransId="{1FD73579-1CA0-491D-AE2C-9A545B789097}" sibTransId="{4BB34F31-E541-4E06-94A2-7AA55A15E674}"/>
    <dgm:cxn modelId="{F5E65D68-0FC8-4A12-80B3-777F5A0C8E9D}" type="presOf" srcId="{4739255E-2C08-4D44-ADC3-6F58649DFDB4}" destId="{8986424A-7F3B-413F-9920-D732A047EF51}" srcOrd="0" destOrd="0" presId="urn:microsoft.com/office/officeart/2005/8/layout/list1"/>
    <dgm:cxn modelId="{EE78C68B-EF63-4D86-97BB-C13D0C75F8E4}" type="presOf" srcId="{8804250B-179D-47AD-A6E3-912211472D11}" destId="{E29D8D29-F7F9-40D5-8265-BC6972EFF098}" srcOrd="0" destOrd="1" presId="urn:microsoft.com/office/officeart/2005/8/layout/list1"/>
    <dgm:cxn modelId="{818BB162-902B-4FA8-B842-C629C6675B52}" type="presOf" srcId="{4E0EC7FB-0B07-4834-A1FC-5EA075EB7437}" destId="{E62019F3-CF36-4DA9-A97F-7A7B8A34E0CB}" srcOrd="0" destOrd="0" presId="urn:microsoft.com/office/officeart/2005/8/layout/list1"/>
    <dgm:cxn modelId="{51188C41-7F52-4D36-B0FE-7382711CA1BA}" type="presParOf" srcId="{8986424A-7F3B-413F-9920-D732A047EF51}" destId="{AB0414E0-C12C-4541-90DF-CF7838F4BAF5}" srcOrd="0" destOrd="0" presId="urn:microsoft.com/office/officeart/2005/8/layout/list1"/>
    <dgm:cxn modelId="{37A77F40-6A35-43AF-8D57-63DDB1AF0CEE}" type="presParOf" srcId="{AB0414E0-C12C-4541-90DF-CF7838F4BAF5}" destId="{E62019F3-CF36-4DA9-A97F-7A7B8A34E0CB}" srcOrd="0" destOrd="0" presId="urn:microsoft.com/office/officeart/2005/8/layout/list1"/>
    <dgm:cxn modelId="{30B2EE60-22B5-43D2-AEAF-D07F1FD26F46}" type="presParOf" srcId="{AB0414E0-C12C-4541-90DF-CF7838F4BAF5}" destId="{ADBB72E4-E9E7-469C-A6E7-DAB934BF82D0}" srcOrd="1" destOrd="0" presId="urn:microsoft.com/office/officeart/2005/8/layout/list1"/>
    <dgm:cxn modelId="{383EC1BF-3CF0-454A-97ED-4AE5ADDF3AFA}" type="presParOf" srcId="{8986424A-7F3B-413F-9920-D732A047EF51}" destId="{8A988E14-E48B-4343-9476-CE45D4F7117E}" srcOrd="1" destOrd="0" presId="urn:microsoft.com/office/officeart/2005/8/layout/list1"/>
    <dgm:cxn modelId="{8A8225FD-6D55-4ABD-89A1-0925BAA9BEF7}" type="presParOf" srcId="{8986424A-7F3B-413F-9920-D732A047EF51}" destId="{4C679B47-D56F-409B-990C-A1583D620076}" srcOrd="2" destOrd="0" presId="urn:microsoft.com/office/officeart/2005/8/layout/list1"/>
    <dgm:cxn modelId="{E47CC2A7-CDE8-4320-8151-698D4A8AA50A}" type="presParOf" srcId="{8986424A-7F3B-413F-9920-D732A047EF51}" destId="{87FB3ECA-ABA7-4FB4-A744-F42E98FECCFC}" srcOrd="3" destOrd="0" presId="urn:microsoft.com/office/officeart/2005/8/layout/list1"/>
    <dgm:cxn modelId="{A7524C6E-DAC5-4B1A-A0C7-09F9C2D35F44}" type="presParOf" srcId="{8986424A-7F3B-413F-9920-D732A047EF51}" destId="{D063C278-7F37-455E-8050-FE40D20D864B}" srcOrd="4" destOrd="0" presId="urn:microsoft.com/office/officeart/2005/8/layout/list1"/>
    <dgm:cxn modelId="{5C6B4668-2632-4529-95A9-F21432583562}" type="presParOf" srcId="{D063C278-7F37-455E-8050-FE40D20D864B}" destId="{4D71FB5D-D7BC-44DE-B3B2-2B2032A34E2E}" srcOrd="0" destOrd="0" presId="urn:microsoft.com/office/officeart/2005/8/layout/list1"/>
    <dgm:cxn modelId="{13B6AD09-DDB3-4DDB-8D34-063C3EB120F6}" type="presParOf" srcId="{D063C278-7F37-455E-8050-FE40D20D864B}" destId="{E28159A7-18FB-48E8-87B5-C2DB363FDC8A}" srcOrd="1" destOrd="0" presId="urn:microsoft.com/office/officeart/2005/8/layout/list1"/>
    <dgm:cxn modelId="{453AC0B2-31B5-41B0-9777-1F73569DB102}" type="presParOf" srcId="{8986424A-7F3B-413F-9920-D732A047EF51}" destId="{DC3D3F8C-3FCE-4229-BBC2-9D9CF75BD673}" srcOrd="5" destOrd="0" presId="urn:microsoft.com/office/officeart/2005/8/layout/list1"/>
    <dgm:cxn modelId="{FF23A15E-E352-4195-AEF0-92B20674054D}" type="presParOf" srcId="{8986424A-7F3B-413F-9920-D732A047EF51}" destId="{E29D8D29-F7F9-40D5-8265-BC6972EFF09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5A3E6DB2-4921-4B06-9A0D-DBADCBDFB48F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904EA0-600D-4EC1-812C-14325AA3E9D0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xfrm>
          <a:off x="571997" y="1649737"/>
          <a:ext cx="2391790" cy="887354"/>
        </a:xfrm>
        <a:prstGeom prst="rect">
          <a:avLst/>
        </a:prstGeom>
        <a:ln/>
      </dgm:spPr>
      <dgm:t>
        <a:bodyPr/>
        <a:lstStyle/>
        <a:p>
          <a: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Genesis: </a:t>
          </a:r>
          <a:b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</a:br>
          <a: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3 Stage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gm:t>
    </dgm:pt>
    <dgm:pt modelId="{16D19043-1E58-4C7F-9376-138B9D6D90DF}" type="parTrans" cxnId="{FDC19F13-1A01-4747-8E3E-9ACD0EE8F10D}">
      <dgm:prSet/>
      <dgm:spPr/>
      <dgm:t>
        <a:bodyPr/>
        <a:lstStyle/>
        <a:p>
          <a:endParaRPr lang="en-US"/>
        </a:p>
      </dgm:t>
    </dgm:pt>
    <dgm:pt modelId="{884BCE1C-046B-400B-986C-BAD10FF14E67}" type="sibTrans" cxnId="{FDC19F13-1A01-4747-8E3E-9ACD0EE8F10D}">
      <dgm:prSet/>
      <dgm:spPr/>
      <dgm:t>
        <a:bodyPr/>
        <a:lstStyle/>
        <a:p>
          <a:endParaRPr lang="en-US"/>
        </a:p>
      </dgm:t>
    </dgm:pt>
    <dgm:pt modelId="{8DF87189-79A0-4EC5-97F0-19FF28C16738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xfrm>
          <a:off x="3203067" y="1649737"/>
          <a:ext cx="2391790" cy="887354"/>
        </a:xfrm>
        <a:prstGeom prst="rect">
          <a:avLst/>
        </a:prstGeom>
        <a:ln/>
      </dgm:spPr>
      <dgm:t>
        <a:bodyPr/>
        <a:lstStyle/>
        <a:p>
          <a: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3 "R", SDR, S4A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gm:t>
    </dgm:pt>
    <dgm:pt modelId="{E0AA778B-CB40-4960-A451-2CC677D96150}" type="parTrans" cxnId="{1392E1C1-E030-4906-8970-5AA9F5794BE3}">
      <dgm:prSet/>
      <dgm:spPr/>
      <dgm:t>
        <a:bodyPr/>
        <a:lstStyle/>
        <a:p>
          <a:endParaRPr lang="en-US"/>
        </a:p>
      </dgm:t>
    </dgm:pt>
    <dgm:pt modelId="{2BB1516C-8722-49AE-AC02-727B93E28898}" type="sibTrans" cxnId="{1392E1C1-E030-4906-8970-5AA9F5794BE3}">
      <dgm:prSet/>
      <dgm:spPr/>
      <dgm:t>
        <a:bodyPr/>
        <a:lstStyle/>
        <a:p>
          <a:endParaRPr lang="en-US"/>
        </a:p>
      </dgm:t>
    </dgm:pt>
    <dgm:pt modelId="{05C4DBB5-1B1D-4FCB-BB91-C50F481D807C}">
      <dgm:prSet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xfrm>
          <a:off x="5834137" y="1649737"/>
          <a:ext cx="2391790" cy="887354"/>
        </a:xfrm>
        <a:prstGeom prst="rect">
          <a:avLst/>
        </a:prstGeom>
        <a:ln/>
      </dgm:spPr>
      <dgm:t>
        <a:bodyPr/>
        <a:lstStyle/>
        <a:p>
          <a: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I&amp;B Code </a:t>
          </a:r>
          <a:b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</a:br>
          <a: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2016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gm:t>
    </dgm:pt>
    <dgm:pt modelId="{12B8AC26-CD01-46E3-9483-39BB125CE0DC}" type="parTrans" cxnId="{8A97CE12-AB9A-4B6C-BCC9-BDDF93A4A6C1}">
      <dgm:prSet/>
      <dgm:spPr/>
      <dgm:t>
        <a:bodyPr/>
        <a:lstStyle/>
        <a:p>
          <a:endParaRPr lang="en-US"/>
        </a:p>
      </dgm:t>
    </dgm:pt>
    <dgm:pt modelId="{9D9E9CD5-152F-4719-8FA8-8689A192711E}" type="sibTrans" cxnId="{8A97CE12-AB9A-4B6C-BCC9-BDDF93A4A6C1}">
      <dgm:prSet/>
      <dgm:spPr/>
      <dgm:t>
        <a:bodyPr/>
        <a:lstStyle/>
        <a:p>
          <a:endParaRPr lang="en-US"/>
        </a:p>
      </dgm:t>
    </dgm:pt>
    <dgm:pt modelId="{D83DE8A2-B009-46E0-A658-B663A6A166F2}">
      <dgm:prSet/>
      <dgm:spPr>
        <a:xfrm>
          <a:off x="571997" y="4424214"/>
          <a:ext cx="2391790" cy="887354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gm:spPr>
      <dgm:t>
        <a:bodyPr/>
        <a:lstStyle/>
        <a:p>
          <a:r>
            <a:rPr lang="en-US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PARA-Bad Bank</a:t>
          </a:r>
          <a:endParaRPr lang="en-US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gm:t>
    </dgm:pt>
    <dgm:pt modelId="{F83DBED1-EAF4-474C-9641-D64AA596FD11}" type="parTrans" cxnId="{5486CF5A-6EA8-457F-BEDE-0BC82586808B}">
      <dgm:prSet/>
      <dgm:spPr/>
      <dgm:t>
        <a:bodyPr/>
        <a:lstStyle/>
        <a:p>
          <a:endParaRPr lang="en-US"/>
        </a:p>
      </dgm:t>
    </dgm:pt>
    <dgm:pt modelId="{B9C54A2F-5A93-4DFE-AC18-0E637417F13D}" type="sibTrans" cxnId="{5486CF5A-6EA8-457F-BEDE-0BC82586808B}">
      <dgm:prSet/>
      <dgm:spPr/>
      <dgm:t>
        <a:bodyPr/>
        <a:lstStyle/>
        <a:p>
          <a:endParaRPr lang="en-US"/>
        </a:p>
      </dgm:t>
    </dgm:pt>
    <dgm:pt modelId="{642883E7-0600-46A9-BB4F-A915337B1E8B}">
      <dgm:prSet/>
      <dgm:spPr>
        <a:xfrm>
          <a:off x="3203067" y="4424214"/>
          <a:ext cx="2391790" cy="887354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gm:spPr>
      <dgm:t>
        <a:bodyPr/>
        <a:lstStyle/>
        <a:p>
          <a: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Windfall Profit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gm:t>
    </dgm:pt>
    <dgm:pt modelId="{10057F04-3BE4-4A2F-A55B-0B4C242442C9}" type="parTrans" cxnId="{71F030D2-150B-4B51-9689-5627D86CAC4B}">
      <dgm:prSet/>
      <dgm:spPr/>
      <dgm:t>
        <a:bodyPr/>
        <a:lstStyle/>
        <a:p>
          <a:endParaRPr lang="en-US"/>
        </a:p>
      </dgm:t>
    </dgm:pt>
    <dgm:pt modelId="{7771785B-E9D7-49E5-ADC7-33569D903B58}" type="sibTrans" cxnId="{71F030D2-150B-4B51-9689-5627D86CAC4B}">
      <dgm:prSet/>
      <dgm:spPr/>
      <dgm:t>
        <a:bodyPr/>
        <a:lstStyle/>
        <a:p>
          <a:endParaRPr lang="en-US"/>
        </a:p>
      </dgm:t>
    </dgm:pt>
    <dgm:pt modelId="{B82D40D3-BCB9-4A8B-9F1E-9D3D67241023}">
      <dgm:prSet/>
      <dgm:spPr>
        <a:xfrm>
          <a:off x="5834137" y="4424214"/>
          <a:ext cx="2391790" cy="887354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gm:spPr>
      <dgm:t>
        <a:bodyPr/>
        <a:lstStyle/>
        <a:p>
          <a: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Moral Hazard 4R4D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gm:t>
    </dgm:pt>
    <dgm:pt modelId="{595E087D-381D-476B-9B29-634B8F40009D}" type="parTrans" cxnId="{4BE41836-86A4-4EA9-A365-2795CDB29E2B}">
      <dgm:prSet/>
      <dgm:spPr/>
      <dgm:t>
        <a:bodyPr/>
        <a:lstStyle/>
        <a:p>
          <a:endParaRPr lang="en-US"/>
        </a:p>
      </dgm:t>
    </dgm:pt>
    <dgm:pt modelId="{FFC57CF4-FAB2-48DB-B43D-073699139B34}" type="sibTrans" cxnId="{4BE41836-86A4-4EA9-A365-2795CDB29E2B}">
      <dgm:prSet/>
      <dgm:spPr/>
      <dgm:t>
        <a:bodyPr/>
        <a:lstStyle/>
        <a:p>
          <a:endParaRPr lang="en-US"/>
        </a:p>
      </dgm:t>
    </dgm:pt>
    <dgm:pt modelId="{F93F0829-B65D-4E4D-ACFE-7E028708B3D9}" type="pres">
      <dgm:prSet presAssocID="{5A3E6DB2-4921-4B06-9A0D-DBADCBDFB48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0F8331A-95B1-4CAB-BD42-8A2382D0F4D8}" type="pres">
      <dgm:prSet presAssocID="{9D904EA0-600D-4EC1-812C-14325AA3E9D0}" presName="compNode" presStyleCnt="0"/>
      <dgm:spPr/>
    </dgm:pt>
    <dgm:pt modelId="{66DAB00E-77B0-4BDF-8766-BF31221FBE05}" type="pres">
      <dgm:prSet presAssocID="{9D904EA0-600D-4EC1-812C-14325AA3E9D0}" presName="pictRect" presStyleLbl="node1" presStyleIdx="0" presStyleCnt="6"/>
      <dgm:spPr>
        <a:xfrm>
          <a:off x="571997" y="1794"/>
          <a:ext cx="2391790" cy="1647943"/>
        </a:xfrm>
        <a:prstGeom prst="round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30E0ED1-17B4-4B87-968F-D3048BB57C9F}" type="pres">
      <dgm:prSet presAssocID="{9D904EA0-600D-4EC1-812C-14325AA3E9D0}" presName="textRect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B2957D-3470-4C6D-BF23-F90429DC99E0}" type="pres">
      <dgm:prSet presAssocID="{884BCE1C-046B-400B-986C-BAD10FF14E6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6F48BB7-993D-4743-BCF4-8A5747EDA05A}" type="pres">
      <dgm:prSet presAssocID="{8DF87189-79A0-4EC5-97F0-19FF28C16738}" presName="compNode" presStyleCnt="0"/>
      <dgm:spPr/>
    </dgm:pt>
    <dgm:pt modelId="{3DABD256-C531-4A6C-9976-8F09447AD77C}" type="pres">
      <dgm:prSet presAssocID="{8DF87189-79A0-4EC5-97F0-19FF28C16738}" presName="pictRect" presStyleLbl="node1" presStyleIdx="1" presStyleCnt="6"/>
      <dgm:spPr>
        <a:xfrm>
          <a:off x="3203067" y="1794"/>
          <a:ext cx="2391790" cy="1647943"/>
        </a:xfrm>
        <a:prstGeom prst="round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D0935FFB-7F43-4364-89E9-05F34FE2330F}" type="pres">
      <dgm:prSet presAssocID="{8DF87189-79A0-4EC5-97F0-19FF28C16738}" presName="textRect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3C91B8-A1D1-4DF1-B664-2C980BE34962}" type="pres">
      <dgm:prSet presAssocID="{2BB1516C-8722-49AE-AC02-727B93E28898}" presName="sibTrans" presStyleLbl="sibTrans2D1" presStyleIdx="0" presStyleCnt="0"/>
      <dgm:spPr/>
      <dgm:t>
        <a:bodyPr/>
        <a:lstStyle/>
        <a:p>
          <a:endParaRPr lang="en-US"/>
        </a:p>
      </dgm:t>
    </dgm:pt>
    <dgm:pt modelId="{149E12F1-6D64-4620-B18C-6BA84F6C6E03}" type="pres">
      <dgm:prSet presAssocID="{05C4DBB5-1B1D-4FCB-BB91-C50F481D807C}" presName="compNode" presStyleCnt="0"/>
      <dgm:spPr/>
    </dgm:pt>
    <dgm:pt modelId="{F81E78AC-352E-4965-A8A0-8E0EA76C0B8A}" type="pres">
      <dgm:prSet presAssocID="{05C4DBB5-1B1D-4FCB-BB91-C50F481D807C}" presName="pictRect" presStyleLbl="node1" presStyleIdx="2" presStyleCnt="6" custScaleX="80291"/>
      <dgm:spPr>
        <a:xfrm>
          <a:off x="5834137" y="1794"/>
          <a:ext cx="2391790" cy="1647943"/>
        </a:xfrm>
        <a:prstGeom prst="round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E190879B-682B-4EEF-BF3A-B4C4EF3C1D07}" type="pres">
      <dgm:prSet presAssocID="{05C4DBB5-1B1D-4FCB-BB91-C50F481D807C}" presName="textRect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1D9993-FFE0-4A22-9DB2-C16FC24BB864}" type="pres">
      <dgm:prSet presAssocID="{9D9E9CD5-152F-4719-8FA8-8689A192711E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6DB287B-B927-4191-8CEC-A2DFB018801E}" type="pres">
      <dgm:prSet presAssocID="{D83DE8A2-B009-46E0-A658-B663A6A166F2}" presName="compNode" presStyleCnt="0"/>
      <dgm:spPr/>
    </dgm:pt>
    <dgm:pt modelId="{A7AF7532-0076-4243-A6B2-0D0BC3CB76FB}" type="pres">
      <dgm:prSet presAssocID="{D83DE8A2-B009-46E0-A658-B663A6A166F2}" presName="pictRect" presStyleLbl="node1" presStyleIdx="3" presStyleCnt="6" custScaleX="77997"/>
      <dgm:spPr>
        <a:xfrm>
          <a:off x="571997" y="2776271"/>
          <a:ext cx="2391790" cy="1647943"/>
        </a:xfrm>
        <a:prstGeom prst="round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13035428-7036-4A15-8EAC-B62718739F92}" type="pres">
      <dgm:prSet presAssocID="{D83DE8A2-B009-46E0-A658-B663A6A166F2}" presName="textRect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88735A-051C-4383-AD02-92AA9E458DB3}" type="pres">
      <dgm:prSet presAssocID="{B9C54A2F-5A93-4DFE-AC18-0E637417F13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048BFAE0-6D54-4467-8CD1-5FD94F14E1BD}" type="pres">
      <dgm:prSet presAssocID="{642883E7-0600-46A9-BB4F-A915337B1E8B}" presName="compNode" presStyleCnt="0"/>
      <dgm:spPr/>
    </dgm:pt>
    <dgm:pt modelId="{C29D2C84-70F4-4723-9325-823C3FD95F62}" type="pres">
      <dgm:prSet presAssocID="{642883E7-0600-46A9-BB4F-A915337B1E8B}" presName="pictRect" presStyleLbl="node1" presStyleIdx="4" presStyleCnt="6"/>
      <dgm:spPr>
        <a:xfrm>
          <a:off x="3203067" y="2776271"/>
          <a:ext cx="2391790" cy="1647943"/>
        </a:xfrm>
        <a:prstGeom prst="round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BE6088BB-CA8E-443D-9939-5EB6630F377C}" type="pres">
      <dgm:prSet presAssocID="{642883E7-0600-46A9-BB4F-A915337B1E8B}" presName="textRect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250685-F296-414F-9C1D-A6401D816A92}" type="pres">
      <dgm:prSet presAssocID="{7771785B-E9D7-49E5-ADC7-33569D903B58}" presName="sibTrans" presStyleLbl="sibTrans2D1" presStyleIdx="0" presStyleCnt="0"/>
      <dgm:spPr/>
      <dgm:t>
        <a:bodyPr/>
        <a:lstStyle/>
        <a:p>
          <a:endParaRPr lang="en-US"/>
        </a:p>
      </dgm:t>
    </dgm:pt>
    <dgm:pt modelId="{1BD567E1-A868-479B-9EFF-3A105963C0D4}" type="pres">
      <dgm:prSet presAssocID="{B82D40D3-BCB9-4A8B-9F1E-9D3D67241023}" presName="compNode" presStyleCnt="0"/>
      <dgm:spPr/>
    </dgm:pt>
    <dgm:pt modelId="{8824D1F3-ACD0-4180-B9A8-120CA06B40D4}" type="pres">
      <dgm:prSet presAssocID="{B82D40D3-BCB9-4A8B-9F1E-9D3D67241023}" presName="pictRect" presStyleLbl="node1" presStyleIdx="5" presStyleCnt="6"/>
      <dgm:spPr>
        <a:xfrm>
          <a:off x="5834137" y="2776271"/>
          <a:ext cx="2391790" cy="1647943"/>
        </a:xfrm>
        <a:prstGeom prst="round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E8A970F4-75CD-4E0D-B368-C3316B18A57C}" type="pres">
      <dgm:prSet presAssocID="{B82D40D3-BCB9-4A8B-9F1E-9D3D67241023}" presName="textRect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BE41836-86A4-4EA9-A365-2795CDB29E2B}" srcId="{5A3E6DB2-4921-4B06-9A0D-DBADCBDFB48F}" destId="{B82D40D3-BCB9-4A8B-9F1E-9D3D67241023}" srcOrd="5" destOrd="0" parTransId="{595E087D-381D-476B-9B29-634B8F40009D}" sibTransId="{FFC57CF4-FAB2-48DB-B43D-073699139B34}"/>
    <dgm:cxn modelId="{321912B8-13D6-4F0D-BCB1-DFEA95338604}" type="presOf" srcId="{9D904EA0-600D-4EC1-812C-14325AA3E9D0}" destId="{A30E0ED1-17B4-4B87-968F-D3048BB57C9F}" srcOrd="0" destOrd="0" presId="urn:microsoft.com/office/officeart/2005/8/layout/pList1"/>
    <dgm:cxn modelId="{DC2D2621-AC18-4C6A-9FAC-A6D68BB408AB}" type="presOf" srcId="{7771785B-E9D7-49E5-ADC7-33569D903B58}" destId="{D8250685-F296-414F-9C1D-A6401D816A92}" srcOrd="0" destOrd="0" presId="urn:microsoft.com/office/officeart/2005/8/layout/pList1"/>
    <dgm:cxn modelId="{8A97CE12-AB9A-4B6C-BCC9-BDDF93A4A6C1}" srcId="{5A3E6DB2-4921-4B06-9A0D-DBADCBDFB48F}" destId="{05C4DBB5-1B1D-4FCB-BB91-C50F481D807C}" srcOrd="2" destOrd="0" parTransId="{12B8AC26-CD01-46E3-9483-39BB125CE0DC}" sibTransId="{9D9E9CD5-152F-4719-8FA8-8689A192711E}"/>
    <dgm:cxn modelId="{5E2D8480-44D1-4D90-8E54-D8FA1C5763A7}" type="presOf" srcId="{8DF87189-79A0-4EC5-97F0-19FF28C16738}" destId="{D0935FFB-7F43-4364-89E9-05F34FE2330F}" srcOrd="0" destOrd="0" presId="urn:microsoft.com/office/officeart/2005/8/layout/pList1"/>
    <dgm:cxn modelId="{1392E1C1-E030-4906-8970-5AA9F5794BE3}" srcId="{5A3E6DB2-4921-4B06-9A0D-DBADCBDFB48F}" destId="{8DF87189-79A0-4EC5-97F0-19FF28C16738}" srcOrd="1" destOrd="0" parTransId="{E0AA778B-CB40-4960-A451-2CC677D96150}" sibTransId="{2BB1516C-8722-49AE-AC02-727B93E28898}"/>
    <dgm:cxn modelId="{5486CF5A-6EA8-457F-BEDE-0BC82586808B}" srcId="{5A3E6DB2-4921-4B06-9A0D-DBADCBDFB48F}" destId="{D83DE8A2-B009-46E0-A658-B663A6A166F2}" srcOrd="3" destOrd="0" parTransId="{F83DBED1-EAF4-474C-9641-D64AA596FD11}" sibTransId="{B9C54A2F-5A93-4DFE-AC18-0E637417F13D}"/>
    <dgm:cxn modelId="{7181100E-F2F2-4DC0-BA70-A2D43FF8B9A7}" type="presOf" srcId="{9D9E9CD5-152F-4719-8FA8-8689A192711E}" destId="{0A1D9993-FFE0-4A22-9DB2-C16FC24BB864}" srcOrd="0" destOrd="0" presId="urn:microsoft.com/office/officeart/2005/8/layout/pList1"/>
    <dgm:cxn modelId="{D282D34B-12A4-4475-BD3A-4BC2A7C4BDDA}" type="presOf" srcId="{B82D40D3-BCB9-4A8B-9F1E-9D3D67241023}" destId="{E8A970F4-75CD-4E0D-B368-C3316B18A57C}" srcOrd="0" destOrd="0" presId="urn:microsoft.com/office/officeart/2005/8/layout/pList1"/>
    <dgm:cxn modelId="{6C9821AD-E83D-4D94-B817-77698831F5AB}" type="presOf" srcId="{642883E7-0600-46A9-BB4F-A915337B1E8B}" destId="{BE6088BB-CA8E-443D-9939-5EB6630F377C}" srcOrd="0" destOrd="0" presId="urn:microsoft.com/office/officeart/2005/8/layout/pList1"/>
    <dgm:cxn modelId="{FDC19F13-1A01-4747-8E3E-9ACD0EE8F10D}" srcId="{5A3E6DB2-4921-4B06-9A0D-DBADCBDFB48F}" destId="{9D904EA0-600D-4EC1-812C-14325AA3E9D0}" srcOrd="0" destOrd="0" parTransId="{16D19043-1E58-4C7F-9376-138B9D6D90DF}" sibTransId="{884BCE1C-046B-400B-986C-BAD10FF14E67}"/>
    <dgm:cxn modelId="{800756D1-F307-44F1-8764-887E9C085479}" type="presOf" srcId="{884BCE1C-046B-400B-986C-BAD10FF14E67}" destId="{1EB2957D-3470-4C6D-BF23-F90429DC99E0}" srcOrd="0" destOrd="0" presId="urn:microsoft.com/office/officeart/2005/8/layout/pList1"/>
    <dgm:cxn modelId="{C8BA24C4-5D05-481B-AF40-841C41F49265}" type="presOf" srcId="{05C4DBB5-1B1D-4FCB-BB91-C50F481D807C}" destId="{E190879B-682B-4EEF-BF3A-B4C4EF3C1D07}" srcOrd="0" destOrd="0" presId="urn:microsoft.com/office/officeart/2005/8/layout/pList1"/>
    <dgm:cxn modelId="{793F3216-9E86-4819-83B1-B1F1049EA51D}" type="presOf" srcId="{2BB1516C-8722-49AE-AC02-727B93E28898}" destId="{DF3C91B8-A1D1-4DF1-B664-2C980BE34962}" srcOrd="0" destOrd="0" presId="urn:microsoft.com/office/officeart/2005/8/layout/pList1"/>
    <dgm:cxn modelId="{36F3B9C4-22B5-4B27-AD99-8130B0BE8E38}" type="presOf" srcId="{D83DE8A2-B009-46E0-A658-B663A6A166F2}" destId="{13035428-7036-4A15-8EAC-B62718739F92}" srcOrd="0" destOrd="0" presId="urn:microsoft.com/office/officeart/2005/8/layout/pList1"/>
    <dgm:cxn modelId="{71F030D2-150B-4B51-9689-5627D86CAC4B}" srcId="{5A3E6DB2-4921-4B06-9A0D-DBADCBDFB48F}" destId="{642883E7-0600-46A9-BB4F-A915337B1E8B}" srcOrd="4" destOrd="0" parTransId="{10057F04-3BE4-4A2F-A55B-0B4C242442C9}" sibTransId="{7771785B-E9D7-49E5-ADC7-33569D903B58}"/>
    <dgm:cxn modelId="{AE9762AD-13E3-43C3-A93C-1A22176C53A0}" type="presOf" srcId="{B9C54A2F-5A93-4DFE-AC18-0E637417F13D}" destId="{4688735A-051C-4383-AD02-92AA9E458DB3}" srcOrd="0" destOrd="0" presId="urn:microsoft.com/office/officeart/2005/8/layout/pList1"/>
    <dgm:cxn modelId="{4A27BF99-90EC-4C24-BAD2-CEAA8F492469}" type="presOf" srcId="{5A3E6DB2-4921-4B06-9A0D-DBADCBDFB48F}" destId="{F93F0829-B65D-4E4D-ACFE-7E028708B3D9}" srcOrd="0" destOrd="0" presId="urn:microsoft.com/office/officeart/2005/8/layout/pList1"/>
    <dgm:cxn modelId="{59E16BDC-A4ED-4F1F-BC3E-BD6D6759BCFC}" type="presParOf" srcId="{F93F0829-B65D-4E4D-ACFE-7E028708B3D9}" destId="{30F8331A-95B1-4CAB-BD42-8A2382D0F4D8}" srcOrd="0" destOrd="0" presId="urn:microsoft.com/office/officeart/2005/8/layout/pList1"/>
    <dgm:cxn modelId="{6EF83710-0159-430A-A669-CCEF28FDEB0E}" type="presParOf" srcId="{30F8331A-95B1-4CAB-BD42-8A2382D0F4D8}" destId="{66DAB00E-77B0-4BDF-8766-BF31221FBE05}" srcOrd="0" destOrd="0" presId="urn:microsoft.com/office/officeart/2005/8/layout/pList1"/>
    <dgm:cxn modelId="{037C019A-983A-40F7-81B9-881CFEDBF5EB}" type="presParOf" srcId="{30F8331A-95B1-4CAB-BD42-8A2382D0F4D8}" destId="{A30E0ED1-17B4-4B87-968F-D3048BB57C9F}" srcOrd="1" destOrd="0" presId="urn:microsoft.com/office/officeart/2005/8/layout/pList1"/>
    <dgm:cxn modelId="{EC6BC21F-0518-4912-84A9-053A99426DC3}" type="presParOf" srcId="{F93F0829-B65D-4E4D-ACFE-7E028708B3D9}" destId="{1EB2957D-3470-4C6D-BF23-F90429DC99E0}" srcOrd="1" destOrd="0" presId="urn:microsoft.com/office/officeart/2005/8/layout/pList1"/>
    <dgm:cxn modelId="{50A001D0-D152-49C1-90B3-8BF6553E5389}" type="presParOf" srcId="{F93F0829-B65D-4E4D-ACFE-7E028708B3D9}" destId="{46F48BB7-993D-4743-BCF4-8A5747EDA05A}" srcOrd="2" destOrd="0" presId="urn:microsoft.com/office/officeart/2005/8/layout/pList1"/>
    <dgm:cxn modelId="{0F9F44D0-D3D9-40C6-8575-BA0AA02D15C3}" type="presParOf" srcId="{46F48BB7-993D-4743-BCF4-8A5747EDA05A}" destId="{3DABD256-C531-4A6C-9976-8F09447AD77C}" srcOrd="0" destOrd="0" presId="urn:microsoft.com/office/officeart/2005/8/layout/pList1"/>
    <dgm:cxn modelId="{1618380A-B8B2-4B39-A500-4EF61EFB4A6D}" type="presParOf" srcId="{46F48BB7-993D-4743-BCF4-8A5747EDA05A}" destId="{D0935FFB-7F43-4364-89E9-05F34FE2330F}" srcOrd="1" destOrd="0" presId="urn:microsoft.com/office/officeart/2005/8/layout/pList1"/>
    <dgm:cxn modelId="{559588A1-2424-4B5F-A500-750B4BEBEC22}" type="presParOf" srcId="{F93F0829-B65D-4E4D-ACFE-7E028708B3D9}" destId="{DF3C91B8-A1D1-4DF1-B664-2C980BE34962}" srcOrd="3" destOrd="0" presId="urn:microsoft.com/office/officeart/2005/8/layout/pList1"/>
    <dgm:cxn modelId="{2E59A902-68D3-4176-BC17-603852D87217}" type="presParOf" srcId="{F93F0829-B65D-4E4D-ACFE-7E028708B3D9}" destId="{149E12F1-6D64-4620-B18C-6BA84F6C6E03}" srcOrd="4" destOrd="0" presId="urn:microsoft.com/office/officeart/2005/8/layout/pList1"/>
    <dgm:cxn modelId="{3D1E0CFB-BAA6-4862-B4CE-38A9F2384EC8}" type="presParOf" srcId="{149E12F1-6D64-4620-B18C-6BA84F6C6E03}" destId="{F81E78AC-352E-4965-A8A0-8E0EA76C0B8A}" srcOrd="0" destOrd="0" presId="urn:microsoft.com/office/officeart/2005/8/layout/pList1"/>
    <dgm:cxn modelId="{526C0427-5088-42CE-8BAB-00A0CD84DD4B}" type="presParOf" srcId="{149E12F1-6D64-4620-B18C-6BA84F6C6E03}" destId="{E190879B-682B-4EEF-BF3A-B4C4EF3C1D07}" srcOrd="1" destOrd="0" presId="urn:microsoft.com/office/officeart/2005/8/layout/pList1"/>
    <dgm:cxn modelId="{7C95D619-2EC0-4F70-A235-1AB8066AA002}" type="presParOf" srcId="{F93F0829-B65D-4E4D-ACFE-7E028708B3D9}" destId="{0A1D9993-FFE0-4A22-9DB2-C16FC24BB864}" srcOrd="5" destOrd="0" presId="urn:microsoft.com/office/officeart/2005/8/layout/pList1"/>
    <dgm:cxn modelId="{32BD8990-427D-4582-B24E-4D03724095A2}" type="presParOf" srcId="{F93F0829-B65D-4E4D-ACFE-7E028708B3D9}" destId="{86DB287B-B927-4191-8CEC-A2DFB018801E}" srcOrd="6" destOrd="0" presId="urn:microsoft.com/office/officeart/2005/8/layout/pList1"/>
    <dgm:cxn modelId="{F31C3B98-FC24-4946-9098-ADC4EF6F4CE8}" type="presParOf" srcId="{86DB287B-B927-4191-8CEC-A2DFB018801E}" destId="{A7AF7532-0076-4243-A6B2-0D0BC3CB76FB}" srcOrd="0" destOrd="0" presId="urn:microsoft.com/office/officeart/2005/8/layout/pList1"/>
    <dgm:cxn modelId="{2D8F4C39-8E3C-4E45-B74F-C6D050411B68}" type="presParOf" srcId="{86DB287B-B927-4191-8CEC-A2DFB018801E}" destId="{13035428-7036-4A15-8EAC-B62718739F92}" srcOrd="1" destOrd="0" presId="urn:microsoft.com/office/officeart/2005/8/layout/pList1"/>
    <dgm:cxn modelId="{7013C349-1E3E-4728-9492-7D4508404AC0}" type="presParOf" srcId="{F93F0829-B65D-4E4D-ACFE-7E028708B3D9}" destId="{4688735A-051C-4383-AD02-92AA9E458DB3}" srcOrd="7" destOrd="0" presId="urn:microsoft.com/office/officeart/2005/8/layout/pList1"/>
    <dgm:cxn modelId="{E2B7207D-1745-4557-8ED4-AB07E4FA61AD}" type="presParOf" srcId="{F93F0829-B65D-4E4D-ACFE-7E028708B3D9}" destId="{048BFAE0-6D54-4467-8CD1-5FD94F14E1BD}" srcOrd="8" destOrd="0" presId="urn:microsoft.com/office/officeart/2005/8/layout/pList1"/>
    <dgm:cxn modelId="{0D45AD55-58D0-4B6C-9B12-CB9ED0096728}" type="presParOf" srcId="{048BFAE0-6D54-4467-8CD1-5FD94F14E1BD}" destId="{C29D2C84-70F4-4723-9325-823C3FD95F62}" srcOrd="0" destOrd="0" presId="urn:microsoft.com/office/officeart/2005/8/layout/pList1"/>
    <dgm:cxn modelId="{A5481365-3B56-4C5B-8437-28BB7D82E9A6}" type="presParOf" srcId="{048BFAE0-6D54-4467-8CD1-5FD94F14E1BD}" destId="{BE6088BB-CA8E-443D-9939-5EB6630F377C}" srcOrd="1" destOrd="0" presId="urn:microsoft.com/office/officeart/2005/8/layout/pList1"/>
    <dgm:cxn modelId="{93B8AB38-1055-41B6-9305-C1BD72174898}" type="presParOf" srcId="{F93F0829-B65D-4E4D-ACFE-7E028708B3D9}" destId="{D8250685-F296-414F-9C1D-A6401D816A92}" srcOrd="9" destOrd="0" presId="urn:microsoft.com/office/officeart/2005/8/layout/pList1"/>
    <dgm:cxn modelId="{2BCEAD24-58F7-4C6D-A5A1-A3BE76015A11}" type="presParOf" srcId="{F93F0829-B65D-4E4D-ACFE-7E028708B3D9}" destId="{1BD567E1-A868-479B-9EFF-3A105963C0D4}" srcOrd="10" destOrd="0" presId="urn:microsoft.com/office/officeart/2005/8/layout/pList1"/>
    <dgm:cxn modelId="{0AC44EEE-0FE8-4750-A289-1797310A85C1}" type="presParOf" srcId="{1BD567E1-A868-479B-9EFF-3A105963C0D4}" destId="{8824D1F3-ACD0-4180-B9A8-120CA06B40D4}" srcOrd="0" destOrd="0" presId="urn:microsoft.com/office/officeart/2005/8/layout/pList1"/>
    <dgm:cxn modelId="{E9131473-F712-4238-AAB6-EC2C5A4DD071}" type="presParOf" srcId="{1BD567E1-A868-479B-9EFF-3A105963C0D4}" destId="{E8A970F4-75CD-4E0D-B368-C3316B18A57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83705D3-8FD2-4C42-A1E6-C96B2B668BC3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985930-AFA4-4C77-AA9A-50376D236D69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“BES17” series</a:t>
          </a:r>
          <a:endParaRPr lang="en-US" dirty="0"/>
        </a:p>
      </dgm:t>
    </dgm:pt>
    <dgm:pt modelId="{CE1C3E1F-C02D-4FC6-9B1F-79F8FD325489}" type="parTrans" cxnId="{4EA9E781-1FED-4AFC-A517-5D2FA03208A8}">
      <dgm:prSet/>
      <dgm:spPr/>
      <dgm:t>
        <a:bodyPr/>
        <a:lstStyle/>
        <a:p>
          <a:endParaRPr lang="en-US"/>
        </a:p>
      </dgm:t>
    </dgm:pt>
    <dgm:pt modelId="{5D0AFEF1-437A-4569-B423-FD724EA57B38}" type="sibTrans" cxnId="{4EA9E781-1FED-4AFC-A517-5D2FA03208A8}">
      <dgm:prSet/>
      <dgm:spPr/>
      <dgm:t>
        <a:bodyPr/>
        <a:lstStyle/>
        <a:p>
          <a:endParaRPr lang="en-US"/>
        </a:p>
      </dgm:t>
    </dgm:pt>
    <dgm:pt modelId="{3E78A50C-63B8-41F6-B31B-0159107D4AE9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Compress, consolidate old material</a:t>
          </a:r>
          <a:endParaRPr lang="en-US" dirty="0"/>
        </a:p>
      </dgm:t>
    </dgm:pt>
    <dgm:pt modelId="{DBC2F8FB-5888-4797-BA1A-8935A8F32D19}" type="parTrans" cxnId="{D58D0A14-BABE-450A-9329-CE2B52D9C222}">
      <dgm:prSet/>
      <dgm:spPr/>
      <dgm:t>
        <a:bodyPr/>
        <a:lstStyle/>
        <a:p>
          <a:endParaRPr lang="en-US"/>
        </a:p>
      </dgm:t>
    </dgm:pt>
    <dgm:pt modelId="{9058CFEB-C430-40E2-96A2-136223A58CE7}" type="sibTrans" cxnId="{D58D0A14-BABE-450A-9329-CE2B52D9C222}">
      <dgm:prSet/>
      <dgm:spPr/>
      <dgm:t>
        <a:bodyPr/>
        <a:lstStyle/>
        <a:p>
          <a:endParaRPr lang="en-US"/>
        </a:p>
      </dgm:t>
    </dgm:pt>
    <dgm:pt modelId="{58C38038-BA7D-49D9-976F-AB44EEA5859B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Update with new developments</a:t>
          </a:r>
          <a:endParaRPr lang="en-US" dirty="0"/>
        </a:p>
      </dgm:t>
    </dgm:pt>
    <dgm:pt modelId="{89D654A9-393E-45E7-AE7F-E7F972912638}" type="parTrans" cxnId="{E1FE0EDE-726D-450C-86D1-BC044218324A}">
      <dgm:prSet/>
      <dgm:spPr/>
      <dgm:t>
        <a:bodyPr/>
        <a:lstStyle/>
        <a:p>
          <a:endParaRPr lang="en-US"/>
        </a:p>
      </dgm:t>
    </dgm:pt>
    <dgm:pt modelId="{A2AC1914-7A2F-42DB-98FA-BE6EA78CFF41}" type="sibTrans" cxnId="{E1FE0EDE-726D-450C-86D1-BC044218324A}">
      <dgm:prSet/>
      <dgm:spPr/>
      <dgm:t>
        <a:bodyPr/>
        <a:lstStyle/>
        <a:p>
          <a:endParaRPr lang="en-US"/>
        </a:p>
      </dgm:t>
    </dgm:pt>
    <dgm:pt modelId="{17F057AA-757B-480A-8639-4F5CA111EEE3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FAST Revision</a:t>
          </a:r>
          <a:endParaRPr lang="en-US" dirty="0"/>
        </a:p>
      </dgm:t>
    </dgm:pt>
    <dgm:pt modelId="{AEEA1185-84B1-472A-BF96-5F09D557EADA}" type="parTrans" cxnId="{0E9D6C9D-892D-46EA-9041-7508BDB3C67D}">
      <dgm:prSet/>
      <dgm:spPr/>
      <dgm:t>
        <a:bodyPr/>
        <a:lstStyle/>
        <a:p>
          <a:endParaRPr lang="en-US"/>
        </a:p>
      </dgm:t>
    </dgm:pt>
    <dgm:pt modelId="{5B60926B-8EE2-4FCC-A10E-8BB0A082DC36}" type="sibTrans" cxnId="{0E9D6C9D-892D-46EA-9041-7508BDB3C67D}">
      <dgm:prSet/>
      <dgm:spPr/>
      <dgm:t>
        <a:bodyPr/>
        <a:lstStyle/>
        <a:p>
          <a:endParaRPr lang="en-US"/>
        </a:p>
      </dgm:t>
    </dgm:pt>
    <dgm:pt modelId="{22994885-247D-426C-BA0F-8011AA60F968}" type="pres">
      <dgm:prSet presAssocID="{083705D3-8FD2-4C42-A1E6-C96B2B668BC3}" presName="Name0" presStyleCnt="0">
        <dgm:presLayoutVars>
          <dgm:chMax val="7"/>
          <dgm:chPref val="5"/>
        </dgm:presLayoutVars>
      </dgm:prSet>
      <dgm:spPr/>
      <dgm:t>
        <a:bodyPr/>
        <a:lstStyle/>
        <a:p>
          <a:endParaRPr lang="en-US"/>
        </a:p>
      </dgm:t>
    </dgm:pt>
    <dgm:pt modelId="{3A29DCC7-EAB9-44CB-838F-86F2F87E1566}" type="pres">
      <dgm:prSet presAssocID="{083705D3-8FD2-4C42-A1E6-C96B2B668BC3}" presName="arrowNode" presStyleLbl="node1" presStyleIdx="0" presStyleCnt="1"/>
      <dgm:spPr/>
    </dgm:pt>
    <dgm:pt modelId="{1658F702-DB30-4908-B710-4C452C8968DD}" type="pres">
      <dgm:prSet presAssocID="{71985930-AFA4-4C77-AA9A-50376D236D69}" presName="txNode1" presStyleLbl="revTx" presStyleIdx="0" presStyleCnt="4" custLinFactNeighborX="72296" custLinFactNeighborY="264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C766BF-3BF7-4B67-8D27-5D392149F980}" type="pres">
      <dgm:prSet presAssocID="{3E78A50C-63B8-41F6-B31B-0159107D4AE9}" presName="txNode2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EC6094-3699-452C-AE41-460D0DFE0118}" type="pres">
      <dgm:prSet presAssocID="{9058CFEB-C430-40E2-96A2-136223A58CE7}" presName="dotNode2" presStyleCnt="0"/>
      <dgm:spPr/>
    </dgm:pt>
    <dgm:pt modelId="{B7AD4B18-6B47-40CA-9327-3DA37E761831}" type="pres">
      <dgm:prSet presAssocID="{9058CFEB-C430-40E2-96A2-136223A58CE7}" presName="dotRepeatNode" presStyleLbl="fgShp" presStyleIdx="0" presStyleCnt="2"/>
      <dgm:spPr/>
      <dgm:t>
        <a:bodyPr/>
        <a:lstStyle/>
        <a:p>
          <a:endParaRPr lang="en-US"/>
        </a:p>
      </dgm:t>
    </dgm:pt>
    <dgm:pt modelId="{41B5ED10-09AA-4C6A-A8DD-6CAF5D8CA697}" type="pres">
      <dgm:prSet presAssocID="{58C38038-BA7D-49D9-976F-AB44EEA5859B}" presName="txNode3" presStyleLbl="revTx" presStyleIdx="2" presStyleCnt="4" custScaleX="76050" custLinFactNeighborX="78383" custLinFactNeighborY="318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FE7945-7007-464D-B8CF-ECECE1B4973E}" type="pres">
      <dgm:prSet presAssocID="{A2AC1914-7A2F-42DB-98FA-BE6EA78CFF41}" presName="dotNode3" presStyleCnt="0"/>
      <dgm:spPr/>
    </dgm:pt>
    <dgm:pt modelId="{31A72233-28BC-4944-ACA1-AB11E5EF4D19}" type="pres">
      <dgm:prSet presAssocID="{A2AC1914-7A2F-42DB-98FA-BE6EA78CFF41}" presName="dotRepeatNode" presStyleLbl="fgShp" presStyleIdx="1" presStyleCnt="2"/>
      <dgm:spPr/>
      <dgm:t>
        <a:bodyPr/>
        <a:lstStyle/>
        <a:p>
          <a:endParaRPr lang="en-US"/>
        </a:p>
      </dgm:t>
    </dgm:pt>
    <dgm:pt modelId="{C1341A4B-97CB-45F5-BE58-85DB315DBDD9}" type="pres">
      <dgm:prSet presAssocID="{17F057AA-757B-480A-8639-4F5CA111EEE3}" presName="txNode4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B0F0F89-FA1D-4FA1-BF8D-DCA54DF51A2B}" type="presOf" srcId="{58C38038-BA7D-49D9-976F-AB44EEA5859B}" destId="{41B5ED10-09AA-4C6A-A8DD-6CAF5D8CA697}" srcOrd="0" destOrd="0" presId="urn:microsoft.com/office/officeart/2009/3/layout/DescendingProcess"/>
    <dgm:cxn modelId="{E6667754-CCF7-43E9-84B3-CF05EB402ADD}" type="presOf" srcId="{3E78A50C-63B8-41F6-B31B-0159107D4AE9}" destId="{CBC766BF-3BF7-4B67-8D27-5D392149F980}" srcOrd="0" destOrd="0" presId="urn:microsoft.com/office/officeart/2009/3/layout/DescendingProcess"/>
    <dgm:cxn modelId="{E1FE0EDE-726D-450C-86D1-BC044218324A}" srcId="{083705D3-8FD2-4C42-A1E6-C96B2B668BC3}" destId="{58C38038-BA7D-49D9-976F-AB44EEA5859B}" srcOrd="2" destOrd="0" parTransId="{89D654A9-393E-45E7-AE7F-E7F972912638}" sibTransId="{A2AC1914-7A2F-42DB-98FA-BE6EA78CFF41}"/>
    <dgm:cxn modelId="{D79552E6-AA10-4290-B385-69E3D61CDCB0}" type="presOf" srcId="{A2AC1914-7A2F-42DB-98FA-BE6EA78CFF41}" destId="{31A72233-28BC-4944-ACA1-AB11E5EF4D19}" srcOrd="0" destOrd="0" presId="urn:microsoft.com/office/officeart/2009/3/layout/DescendingProcess"/>
    <dgm:cxn modelId="{E1862A20-6BC3-4C05-AFC7-52F8C6C3DB45}" type="presOf" srcId="{71985930-AFA4-4C77-AA9A-50376D236D69}" destId="{1658F702-DB30-4908-B710-4C452C8968DD}" srcOrd="0" destOrd="0" presId="urn:microsoft.com/office/officeart/2009/3/layout/DescendingProcess"/>
    <dgm:cxn modelId="{4EA9E781-1FED-4AFC-A517-5D2FA03208A8}" srcId="{083705D3-8FD2-4C42-A1E6-C96B2B668BC3}" destId="{71985930-AFA4-4C77-AA9A-50376D236D69}" srcOrd="0" destOrd="0" parTransId="{CE1C3E1F-C02D-4FC6-9B1F-79F8FD325489}" sibTransId="{5D0AFEF1-437A-4569-B423-FD724EA57B38}"/>
    <dgm:cxn modelId="{D58D0A14-BABE-450A-9329-CE2B52D9C222}" srcId="{083705D3-8FD2-4C42-A1E6-C96B2B668BC3}" destId="{3E78A50C-63B8-41F6-B31B-0159107D4AE9}" srcOrd="1" destOrd="0" parTransId="{DBC2F8FB-5888-4797-BA1A-8935A8F32D19}" sibTransId="{9058CFEB-C430-40E2-96A2-136223A58CE7}"/>
    <dgm:cxn modelId="{EE931633-B795-4A9F-9A03-FEFFC8492439}" type="presOf" srcId="{9058CFEB-C430-40E2-96A2-136223A58CE7}" destId="{B7AD4B18-6B47-40CA-9327-3DA37E761831}" srcOrd="0" destOrd="0" presId="urn:microsoft.com/office/officeart/2009/3/layout/DescendingProcess"/>
    <dgm:cxn modelId="{0E9D6C9D-892D-46EA-9041-7508BDB3C67D}" srcId="{083705D3-8FD2-4C42-A1E6-C96B2B668BC3}" destId="{17F057AA-757B-480A-8639-4F5CA111EEE3}" srcOrd="3" destOrd="0" parTransId="{AEEA1185-84B1-472A-BF96-5F09D557EADA}" sibTransId="{5B60926B-8EE2-4FCC-A10E-8BB0A082DC36}"/>
    <dgm:cxn modelId="{21D680D0-1DDB-404A-8D83-3CC81C0727C9}" type="presOf" srcId="{083705D3-8FD2-4C42-A1E6-C96B2B668BC3}" destId="{22994885-247D-426C-BA0F-8011AA60F968}" srcOrd="0" destOrd="0" presId="urn:microsoft.com/office/officeart/2009/3/layout/DescendingProcess"/>
    <dgm:cxn modelId="{F0FB797C-8A41-4A38-9DEF-C457956B6A72}" type="presOf" srcId="{17F057AA-757B-480A-8639-4F5CA111EEE3}" destId="{C1341A4B-97CB-45F5-BE58-85DB315DBDD9}" srcOrd="0" destOrd="0" presId="urn:microsoft.com/office/officeart/2009/3/layout/DescendingProcess"/>
    <dgm:cxn modelId="{7743B2B4-7F26-4DD2-8CE1-B4D402FBB4CA}" type="presParOf" srcId="{22994885-247D-426C-BA0F-8011AA60F968}" destId="{3A29DCC7-EAB9-44CB-838F-86F2F87E1566}" srcOrd="0" destOrd="0" presId="urn:microsoft.com/office/officeart/2009/3/layout/DescendingProcess"/>
    <dgm:cxn modelId="{35200FAD-0D3B-4734-8EAC-BE7CEBDC8892}" type="presParOf" srcId="{22994885-247D-426C-BA0F-8011AA60F968}" destId="{1658F702-DB30-4908-B710-4C452C8968DD}" srcOrd="1" destOrd="0" presId="urn:microsoft.com/office/officeart/2009/3/layout/DescendingProcess"/>
    <dgm:cxn modelId="{EF355BFD-AD8C-4F38-95CA-1588A793F292}" type="presParOf" srcId="{22994885-247D-426C-BA0F-8011AA60F968}" destId="{CBC766BF-3BF7-4B67-8D27-5D392149F980}" srcOrd="2" destOrd="0" presId="urn:microsoft.com/office/officeart/2009/3/layout/DescendingProcess"/>
    <dgm:cxn modelId="{0BAFDAFB-6EFE-45F2-B2F7-5BEE995AD22A}" type="presParOf" srcId="{22994885-247D-426C-BA0F-8011AA60F968}" destId="{65EC6094-3699-452C-AE41-460D0DFE0118}" srcOrd="3" destOrd="0" presId="urn:microsoft.com/office/officeart/2009/3/layout/DescendingProcess"/>
    <dgm:cxn modelId="{A9853B3C-B405-46F3-BD3D-10F96FA8B7B0}" type="presParOf" srcId="{65EC6094-3699-452C-AE41-460D0DFE0118}" destId="{B7AD4B18-6B47-40CA-9327-3DA37E761831}" srcOrd="0" destOrd="0" presId="urn:microsoft.com/office/officeart/2009/3/layout/DescendingProcess"/>
    <dgm:cxn modelId="{CF33BACB-C1D8-4889-88F1-99AADA903081}" type="presParOf" srcId="{22994885-247D-426C-BA0F-8011AA60F968}" destId="{41B5ED10-09AA-4C6A-A8DD-6CAF5D8CA697}" srcOrd="4" destOrd="0" presId="urn:microsoft.com/office/officeart/2009/3/layout/DescendingProcess"/>
    <dgm:cxn modelId="{5D94996D-3B51-444A-AFA7-BB66DF7E808D}" type="presParOf" srcId="{22994885-247D-426C-BA0F-8011AA60F968}" destId="{98FE7945-7007-464D-B8CF-ECECE1B4973E}" srcOrd="5" destOrd="0" presId="urn:microsoft.com/office/officeart/2009/3/layout/DescendingProcess"/>
    <dgm:cxn modelId="{C274DCA3-BAE4-4521-98F5-4C235D1D1265}" type="presParOf" srcId="{98FE7945-7007-464D-B8CF-ECECE1B4973E}" destId="{31A72233-28BC-4944-ACA1-AB11E5EF4D19}" srcOrd="0" destOrd="0" presId="urn:microsoft.com/office/officeart/2009/3/layout/DescendingProcess"/>
    <dgm:cxn modelId="{2AAB003B-9FFC-49ED-8278-EE4EB0EC7894}" type="presParOf" srcId="{22994885-247D-426C-BA0F-8011AA60F968}" destId="{C1341A4B-97CB-45F5-BE58-85DB315DBDD9}" srcOrd="6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033FB2A-9B41-4F1F-9779-0AFE00DCA5FA}" type="doc">
      <dgm:prSet loTypeId="urn:microsoft.com/office/officeart/2011/layout/ConvergingText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F37668-EE37-4D48-8D32-632A017F0C79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smtClean="0"/>
            <a:t>Twin Balance Sheet Problem</a:t>
          </a:r>
          <a:endParaRPr lang="en-US" dirty="0"/>
        </a:p>
      </dgm:t>
    </dgm:pt>
    <dgm:pt modelId="{0F160628-DA16-4F1D-91B7-DDD01079E5F4}" type="parTrans" cxnId="{E71B41FA-5685-43C0-9AC1-5A8061439903}">
      <dgm:prSet/>
      <dgm:spPr/>
      <dgm:t>
        <a:bodyPr/>
        <a:lstStyle/>
        <a:p>
          <a:endParaRPr lang="en-US"/>
        </a:p>
      </dgm:t>
    </dgm:pt>
    <dgm:pt modelId="{5532DCAF-D9C6-401F-AFE1-65EFF29B5964}" type="sibTrans" cxnId="{E71B41FA-5685-43C0-9AC1-5A8061439903}">
      <dgm:prSet/>
      <dgm:spPr/>
      <dgm:t>
        <a:bodyPr/>
        <a:lstStyle/>
        <a:p>
          <a:endParaRPr lang="en-US"/>
        </a:p>
      </dgm:t>
    </dgm:pt>
    <dgm:pt modelId="{9B8AF58C-BF92-4C4F-ABAA-0EC3D795A4CF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solidFill>
          <a:srgbClr val="FF0000"/>
        </a:solidFill>
      </dgm:spPr>
      <dgm:t>
        <a:bodyPr/>
        <a:lstStyle/>
        <a:p>
          <a:r>
            <a:rPr lang="en-US" dirty="0" smtClean="0"/>
            <a:t>PSB</a:t>
          </a:r>
          <a:endParaRPr lang="en-US" dirty="0"/>
        </a:p>
      </dgm:t>
    </dgm:pt>
    <dgm:pt modelId="{93FACC5E-7112-4CC0-9E9C-2756E21F60D7}" type="parTrans" cxnId="{386DEF50-BA15-4933-B2D9-7463DA020107}">
      <dgm:prSet/>
      <dgm:spPr/>
      <dgm:t>
        <a:bodyPr/>
        <a:lstStyle/>
        <a:p>
          <a:endParaRPr lang="en-US"/>
        </a:p>
      </dgm:t>
    </dgm:pt>
    <dgm:pt modelId="{8C15D938-2C29-412A-A6B8-09792651DEB1}" type="sibTrans" cxnId="{386DEF50-BA15-4933-B2D9-7463DA020107}">
      <dgm:prSet/>
      <dgm:spPr/>
      <dgm:t>
        <a:bodyPr/>
        <a:lstStyle/>
        <a:p>
          <a:endParaRPr lang="en-US"/>
        </a:p>
      </dgm:t>
    </dgm:pt>
    <dgm:pt modelId="{31A44F26-E4E4-4B20-9085-20A85432270D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solidFill>
          <a:srgbClr val="FF0000"/>
        </a:solidFill>
      </dgm:spPr>
      <dgm:t>
        <a:bodyPr/>
        <a:lstStyle/>
        <a:p>
          <a:r>
            <a:rPr lang="en-US" dirty="0" smtClean="0"/>
            <a:t>Large Corporates</a:t>
          </a:r>
          <a:endParaRPr lang="en-US" dirty="0"/>
        </a:p>
      </dgm:t>
    </dgm:pt>
    <dgm:pt modelId="{ED500A68-029D-4FB2-A1E8-1A33DF1F154F}" type="parTrans" cxnId="{36D82CA9-7CEB-4029-ADF6-ABDEF8C17182}">
      <dgm:prSet/>
      <dgm:spPr/>
      <dgm:t>
        <a:bodyPr/>
        <a:lstStyle/>
        <a:p>
          <a:endParaRPr lang="en-US"/>
        </a:p>
      </dgm:t>
    </dgm:pt>
    <dgm:pt modelId="{30E071BC-2730-427A-846F-FA84CF219A58}" type="sibTrans" cxnId="{36D82CA9-7CEB-4029-ADF6-ABDEF8C17182}">
      <dgm:prSet/>
      <dgm:spPr/>
      <dgm:t>
        <a:bodyPr/>
        <a:lstStyle/>
        <a:p>
          <a:endParaRPr lang="en-US"/>
        </a:p>
      </dgm:t>
    </dgm:pt>
    <dgm:pt modelId="{D25B5041-2C8C-42FD-B637-1E9227624F9C}" type="pres">
      <dgm:prSet presAssocID="{A033FB2A-9B41-4F1F-9779-0AFE00DCA5FA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7FA9DA7-2FE0-4751-9597-79FBD1EE06FF}" type="pres">
      <dgm:prSet presAssocID="{8AF37668-EE37-4D48-8D32-632A017F0C79}" presName="composite" presStyleCnt="0"/>
      <dgm:spPr/>
    </dgm:pt>
    <dgm:pt modelId="{62722D6C-B721-4D0D-A8AB-7731FD6FCA15}" type="pres">
      <dgm:prSet presAssocID="{8AF37668-EE37-4D48-8D32-632A017F0C79}" presName="ParentAccent1" presStyleLbl="alignNode1" presStyleIdx="0" presStyleCnt="27"/>
      <dgm:spPr/>
    </dgm:pt>
    <dgm:pt modelId="{1F55BC46-074F-4665-B164-192D142D442B}" type="pres">
      <dgm:prSet presAssocID="{8AF37668-EE37-4D48-8D32-632A017F0C79}" presName="ParentAccent2" presStyleLbl="alignNode1" presStyleIdx="1" presStyleCnt="27"/>
      <dgm:spPr/>
    </dgm:pt>
    <dgm:pt modelId="{757A66E4-4A61-4689-83A9-426C585C0DEC}" type="pres">
      <dgm:prSet presAssocID="{8AF37668-EE37-4D48-8D32-632A017F0C79}" presName="ParentAccent3" presStyleLbl="alignNode1" presStyleIdx="2" presStyleCnt="27"/>
      <dgm:spPr/>
    </dgm:pt>
    <dgm:pt modelId="{C3C399A3-A02F-46E0-A2B7-481F347AE822}" type="pres">
      <dgm:prSet presAssocID="{8AF37668-EE37-4D48-8D32-632A017F0C79}" presName="ParentAccent4" presStyleLbl="alignNode1" presStyleIdx="3" presStyleCnt="27"/>
      <dgm:spPr/>
    </dgm:pt>
    <dgm:pt modelId="{31CA421B-AE46-4DC2-80C1-DEADDFCA47C7}" type="pres">
      <dgm:prSet presAssocID="{8AF37668-EE37-4D48-8D32-632A017F0C79}" presName="ParentAccent5" presStyleLbl="alignNode1" presStyleIdx="4" presStyleCnt="27"/>
      <dgm:spPr/>
    </dgm:pt>
    <dgm:pt modelId="{4617F065-7032-4680-B755-07347F118F39}" type="pres">
      <dgm:prSet presAssocID="{8AF37668-EE37-4D48-8D32-632A017F0C79}" presName="ParentAccent6" presStyleLbl="alignNode1" presStyleIdx="5" presStyleCnt="27"/>
      <dgm:spPr/>
    </dgm:pt>
    <dgm:pt modelId="{F1AEF6A8-AD3B-437F-94F3-7DB5C91BD003}" type="pres">
      <dgm:prSet presAssocID="{8AF37668-EE37-4D48-8D32-632A017F0C79}" presName="ParentAccent7" presStyleLbl="alignNode1" presStyleIdx="6" presStyleCnt="27"/>
      <dgm:spPr/>
    </dgm:pt>
    <dgm:pt modelId="{CA37FA38-3EB0-4DB7-ADBF-79BC8D98464F}" type="pres">
      <dgm:prSet presAssocID="{8AF37668-EE37-4D48-8D32-632A017F0C79}" presName="ParentAccent8" presStyleLbl="alignNode1" presStyleIdx="7" presStyleCnt="27"/>
      <dgm:spPr/>
    </dgm:pt>
    <dgm:pt modelId="{B7EA8D1A-45F8-4BF2-B5BF-72E6A5F5373A}" type="pres">
      <dgm:prSet presAssocID="{8AF37668-EE37-4D48-8D32-632A017F0C79}" presName="ParentAccent9" presStyleLbl="alignNode1" presStyleIdx="8" presStyleCnt="27"/>
      <dgm:spPr/>
    </dgm:pt>
    <dgm:pt modelId="{7B6FEBDC-DAF4-4059-B709-C3AEA66C3EB0}" type="pres">
      <dgm:prSet presAssocID="{8AF37668-EE37-4D48-8D32-632A017F0C79}" presName="ParentAccent10" presStyleLbl="alignNode1" presStyleIdx="9" presStyleCnt="27"/>
      <dgm:spPr/>
    </dgm:pt>
    <dgm:pt modelId="{1ECEE372-567D-4F5F-9DB7-3F2F5894F694}" type="pres">
      <dgm:prSet presAssocID="{8AF37668-EE37-4D48-8D32-632A017F0C79}" presName="Parent" presStyleLbl="alignNode1" presStyleIdx="10" presStyleCnt="27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325478-66FE-4C52-8C37-BA7A378E05FE}" type="pres">
      <dgm:prSet presAssocID="{9B8AF58C-BF92-4C4F-ABAA-0EC3D795A4CF}" presName="Child1Accent1" presStyleLbl="alignNode1" presStyleIdx="11" presStyleCnt="27"/>
      <dgm:spPr/>
    </dgm:pt>
    <dgm:pt modelId="{613DAAF6-502D-49CA-9D8B-AFEAA11E0945}" type="pres">
      <dgm:prSet presAssocID="{9B8AF58C-BF92-4C4F-ABAA-0EC3D795A4CF}" presName="Child1Accent2" presStyleLbl="alignNode1" presStyleIdx="12" presStyleCnt="27"/>
      <dgm:spPr/>
    </dgm:pt>
    <dgm:pt modelId="{18D24DAF-22EB-4A77-98FC-739A477A421F}" type="pres">
      <dgm:prSet presAssocID="{9B8AF58C-BF92-4C4F-ABAA-0EC3D795A4CF}" presName="Child1Accent3" presStyleLbl="alignNode1" presStyleIdx="13" presStyleCnt="27"/>
      <dgm:spPr/>
    </dgm:pt>
    <dgm:pt modelId="{A731EFFE-95DB-4595-A4C8-39FA157A18CD}" type="pres">
      <dgm:prSet presAssocID="{9B8AF58C-BF92-4C4F-ABAA-0EC3D795A4CF}" presName="Child1Accent4" presStyleLbl="alignNode1" presStyleIdx="14" presStyleCnt="27"/>
      <dgm:spPr/>
    </dgm:pt>
    <dgm:pt modelId="{5714DB8F-A86F-4AB8-9E8E-68FC7A792C22}" type="pres">
      <dgm:prSet presAssocID="{9B8AF58C-BF92-4C4F-ABAA-0EC3D795A4CF}" presName="Child1Accent5" presStyleLbl="alignNode1" presStyleIdx="15" presStyleCnt="27"/>
      <dgm:spPr/>
    </dgm:pt>
    <dgm:pt modelId="{31B3CE48-EA54-4A16-B4DB-92FF996A28BD}" type="pres">
      <dgm:prSet presAssocID="{9B8AF58C-BF92-4C4F-ABAA-0EC3D795A4CF}" presName="Child1Accent6" presStyleLbl="alignNode1" presStyleIdx="16" presStyleCnt="27"/>
      <dgm:spPr/>
    </dgm:pt>
    <dgm:pt modelId="{BF55B027-726D-4093-B349-F5A033F82E75}" type="pres">
      <dgm:prSet presAssocID="{9B8AF58C-BF92-4C4F-ABAA-0EC3D795A4CF}" presName="Child1Accent7" presStyleLbl="alignNode1" presStyleIdx="17" presStyleCnt="27"/>
      <dgm:spPr/>
    </dgm:pt>
    <dgm:pt modelId="{09639FCC-B901-4F83-B727-5D8C403C9078}" type="pres">
      <dgm:prSet presAssocID="{9B8AF58C-BF92-4C4F-ABAA-0EC3D795A4CF}" presName="Child1Accent8" presStyleLbl="alignNode1" presStyleIdx="18" presStyleCnt="27"/>
      <dgm:spPr/>
    </dgm:pt>
    <dgm:pt modelId="{833BF05A-C7C8-43E7-BB0A-5F3A4142B3CB}" type="pres">
      <dgm:prSet presAssocID="{9B8AF58C-BF92-4C4F-ABAA-0EC3D795A4CF}" presName="Child1Accent9" presStyleLbl="alignNode1" presStyleIdx="19" presStyleCnt="27"/>
      <dgm:spPr/>
    </dgm:pt>
    <dgm:pt modelId="{14F15CBD-C0F4-4254-896E-425D7D4DFDA8}" type="pres">
      <dgm:prSet presAssocID="{9B8AF58C-BF92-4C4F-ABAA-0EC3D795A4CF}" presName="Child1" presStyleLbl="revTx" presStyleIdx="0" presStyleCnt="2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D0BCCF-4C9B-4756-B812-DD8197ABF3A4}" type="pres">
      <dgm:prSet presAssocID="{31A44F26-E4E4-4B20-9085-20A85432270D}" presName="Child2Accent1" presStyleLbl="alignNode1" presStyleIdx="20" presStyleCnt="27"/>
      <dgm:spPr/>
    </dgm:pt>
    <dgm:pt modelId="{8DCC3006-9294-440C-9087-9B648E674C10}" type="pres">
      <dgm:prSet presAssocID="{31A44F26-E4E4-4B20-9085-20A85432270D}" presName="Child2Accent2" presStyleLbl="alignNode1" presStyleIdx="21" presStyleCnt="27"/>
      <dgm:spPr/>
    </dgm:pt>
    <dgm:pt modelId="{D1636F4C-5F50-4866-89B4-ED38B4104835}" type="pres">
      <dgm:prSet presAssocID="{31A44F26-E4E4-4B20-9085-20A85432270D}" presName="Child2Accent3" presStyleLbl="alignNode1" presStyleIdx="22" presStyleCnt="27"/>
      <dgm:spPr/>
    </dgm:pt>
    <dgm:pt modelId="{C90FCA23-37A1-42D4-9C9D-D0D8A271F234}" type="pres">
      <dgm:prSet presAssocID="{31A44F26-E4E4-4B20-9085-20A85432270D}" presName="Child2Accent4" presStyleLbl="alignNode1" presStyleIdx="23" presStyleCnt="27"/>
      <dgm:spPr/>
    </dgm:pt>
    <dgm:pt modelId="{BF0581F7-57EA-4FE0-9E63-B2C8A073CBCC}" type="pres">
      <dgm:prSet presAssocID="{31A44F26-E4E4-4B20-9085-20A85432270D}" presName="Child2Accent5" presStyleLbl="alignNode1" presStyleIdx="24" presStyleCnt="27"/>
      <dgm:spPr/>
    </dgm:pt>
    <dgm:pt modelId="{5F964907-0857-481F-893B-A665678FD1BC}" type="pres">
      <dgm:prSet presAssocID="{31A44F26-E4E4-4B20-9085-20A85432270D}" presName="Child2Accent6" presStyleLbl="alignNode1" presStyleIdx="25" presStyleCnt="27"/>
      <dgm:spPr/>
    </dgm:pt>
    <dgm:pt modelId="{4F3553BB-2343-4F0F-AC3D-1D299908FAF6}" type="pres">
      <dgm:prSet presAssocID="{31A44F26-E4E4-4B20-9085-20A85432270D}" presName="Child2Accent7" presStyleLbl="alignNode1" presStyleIdx="26" presStyleCnt="27"/>
      <dgm:spPr/>
    </dgm:pt>
    <dgm:pt modelId="{73155E29-90E2-4977-B917-A166AE1E698E}" type="pres">
      <dgm:prSet presAssocID="{31A44F26-E4E4-4B20-9085-20A85432270D}" presName="Child2" presStyleLbl="revTx" presStyleIdx="1" presStyleCnt="2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4A0B83D-F87A-449D-A45C-3E87277458E1}" type="presOf" srcId="{A033FB2A-9B41-4F1F-9779-0AFE00DCA5FA}" destId="{D25B5041-2C8C-42FD-B637-1E9227624F9C}" srcOrd="0" destOrd="0" presId="urn:microsoft.com/office/officeart/2011/layout/ConvergingText"/>
    <dgm:cxn modelId="{31DF3D61-35E3-4496-B1ED-929AFF537E03}" type="presOf" srcId="{31A44F26-E4E4-4B20-9085-20A85432270D}" destId="{73155E29-90E2-4977-B917-A166AE1E698E}" srcOrd="0" destOrd="0" presId="urn:microsoft.com/office/officeart/2011/layout/ConvergingText"/>
    <dgm:cxn modelId="{D0A42D22-1C52-4466-9ED0-16631BF60E7C}" type="presOf" srcId="{9B8AF58C-BF92-4C4F-ABAA-0EC3D795A4CF}" destId="{14F15CBD-C0F4-4254-896E-425D7D4DFDA8}" srcOrd="0" destOrd="0" presId="urn:microsoft.com/office/officeart/2011/layout/ConvergingText"/>
    <dgm:cxn modelId="{E71B41FA-5685-43C0-9AC1-5A8061439903}" srcId="{A033FB2A-9B41-4F1F-9779-0AFE00DCA5FA}" destId="{8AF37668-EE37-4D48-8D32-632A017F0C79}" srcOrd="0" destOrd="0" parTransId="{0F160628-DA16-4F1D-91B7-DDD01079E5F4}" sibTransId="{5532DCAF-D9C6-401F-AFE1-65EFF29B5964}"/>
    <dgm:cxn modelId="{386DEF50-BA15-4933-B2D9-7463DA020107}" srcId="{8AF37668-EE37-4D48-8D32-632A017F0C79}" destId="{9B8AF58C-BF92-4C4F-ABAA-0EC3D795A4CF}" srcOrd="0" destOrd="0" parTransId="{93FACC5E-7112-4CC0-9E9C-2756E21F60D7}" sibTransId="{8C15D938-2C29-412A-A6B8-09792651DEB1}"/>
    <dgm:cxn modelId="{C529A131-5D1A-47CF-9CF0-8B5E9139D153}" type="presOf" srcId="{8AF37668-EE37-4D48-8D32-632A017F0C79}" destId="{1ECEE372-567D-4F5F-9DB7-3F2F5894F694}" srcOrd="0" destOrd="0" presId="urn:microsoft.com/office/officeart/2011/layout/ConvergingText"/>
    <dgm:cxn modelId="{36D82CA9-7CEB-4029-ADF6-ABDEF8C17182}" srcId="{8AF37668-EE37-4D48-8D32-632A017F0C79}" destId="{31A44F26-E4E4-4B20-9085-20A85432270D}" srcOrd="1" destOrd="0" parTransId="{ED500A68-029D-4FB2-A1E8-1A33DF1F154F}" sibTransId="{30E071BC-2730-427A-846F-FA84CF219A58}"/>
    <dgm:cxn modelId="{076357B5-6453-44C0-A75B-A9550277F555}" type="presParOf" srcId="{D25B5041-2C8C-42FD-B637-1E9227624F9C}" destId="{27FA9DA7-2FE0-4751-9597-79FBD1EE06FF}" srcOrd="0" destOrd="0" presId="urn:microsoft.com/office/officeart/2011/layout/ConvergingText"/>
    <dgm:cxn modelId="{E47A47C3-29F6-4F00-80A2-B56B4F06502C}" type="presParOf" srcId="{27FA9DA7-2FE0-4751-9597-79FBD1EE06FF}" destId="{62722D6C-B721-4D0D-A8AB-7731FD6FCA15}" srcOrd="0" destOrd="0" presId="urn:microsoft.com/office/officeart/2011/layout/ConvergingText"/>
    <dgm:cxn modelId="{6334F2BB-73BE-4061-AAA4-08DB373EA74D}" type="presParOf" srcId="{27FA9DA7-2FE0-4751-9597-79FBD1EE06FF}" destId="{1F55BC46-074F-4665-B164-192D142D442B}" srcOrd="1" destOrd="0" presId="urn:microsoft.com/office/officeart/2011/layout/ConvergingText"/>
    <dgm:cxn modelId="{768167D2-429B-4700-97E3-20504187F46C}" type="presParOf" srcId="{27FA9DA7-2FE0-4751-9597-79FBD1EE06FF}" destId="{757A66E4-4A61-4689-83A9-426C585C0DEC}" srcOrd="2" destOrd="0" presId="urn:microsoft.com/office/officeart/2011/layout/ConvergingText"/>
    <dgm:cxn modelId="{8D618A0D-F7D0-484E-9131-471928C338A6}" type="presParOf" srcId="{27FA9DA7-2FE0-4751-9597-79FBD1EE06FF}" destId="{C3C399A3-A02F-46E0-A2B7-481F347AE822}" srcOrd="3" destOrd="0" presId="urn:microsoft.com/office/officeart/2011/layout/ConvergingText"/>
    <dgm:cxn modelId="{6C652BCB-FA2E-44EC-8FBB-E94BAC381A58}" type="presParOf" srcId="{27FA9DA7-2FE0-4751-9597-79FBD1EE06FF}" destId="{31CA421B-AE46-4DC2-80C1-DEADDFCA47C7}" srcOrd="4" destOrd="0" presId="urn:microsoft.com/office/officeart/2011/layout/ConvergingText"/>
    <dgm:cxn modelId="{E9B13920-CCEA-49D5-8555-1118A5C4F469}" type="presParOf" srcId="{27FA9DA7-2FE0-4751-9597-79FBD1EE06FF}" destId="{4617F065-7032-4680-B755-07347F118F39}" srcOrd="5" destOrd="0" presId="urn:microsoft.com/office/officeart/2011/layout/ConvergingText"/>
    <dgm:cxn modelId="{B8586D9D-B4F6-4188-B577-17224E0D6419}" type="presParOf" srcId="{27FA9DA7-2FE0-4751-9597-79FBD1EE06FF}" destId="{F1AEF6A8-AD3B-437F-94F3-7DB5C91BD003}" srcOrd="6" destOrd="0" presId="urn:microsoft.com/office/officeart/2011/layout/ConvergingText"/>
    <dgm:cxn modelId="{ABC4DB28-00AD-4C23-8382-0AB6A87B48AD}" type="presParOf" srcId="{27FA9DA7-2FE0-4751-9597-79FBD1EE06FF}" destId="{CA37FA38-3EB0-4DB7-ADBF-79BC8D98464F}" srcOrd="7" destOrd="0" presId="urn:microsoft.com/office/officeart/2011/layout/ConvergingText"/>
    <dgm:cxn modelId="{1E0CDE1E-D386-4B43-9907-8021A1F1C654}" type="presParOf" srcId="{27FA9DA7-2FE0-4751-9597-79FBD1EE06FF}" destId="{B7EA8D1A-45F8-4BF2-B5BF-72E6A5F5373A}" srcOrd="8" destOrd="0" presId="urn:microsoft.com/office/officeart/2011/layout/ConvergingText"/>
    <dgm:cxn modelId="{91ADA90A-A5C3-400C-89B1-C49BEEC49288}" type="presParOf" srcId="{27FA9DA7-2FE0-4751-9597-79FBD1EE06FF}" destId="{7B6FEBDC-DAF4-4059-B709-C3AEA66C3EB0}" srcOrd="9" destOrd="0" presId="urn:microsoft.com/office/officeart/2011/layout/ConvergingText"/>
    <dgm:cxn modelId="{4A57EC7A-D5FB-42B4-89DC-1ED8F6C0A007}" type="presParOf" srcId="{27FA9DA7-2FE0-4751-9597-79FBD1EE06FF}" destId="{1ECEE372-567D-4F5F-9DB7-3F2F5894F694}" srcOrd="10" destOrd="0" presId="urn:microsoft.com/office/officeart/2011/layout/ConvergingText"/>
    <dgm:cxn modelId="{2AA4178C-2015-4191-A6CC-FE64CE9C3984}" type="presParOf" srcId="{27FA9DA7-2FE0-4751-9597-79FBD1EE06FF}" destId="{25325478-66FE-4C52-8C37-BA7A378E05FE}" srcOrd="11" destOrd="0" presId="urn:microsoft.com/office/officeart/2011/layout/ConvergingText"/>
    <dgm:cxn modelId="{61D1B094-09C0-4D92-8188-7A158B85FB96}" type="presParOf" srcId="{27FA9DA7-2FE0-4751-9597-79FBD1EE06FF}" destId="{613DAAF6-502D-49CA-9D8B-AFEAA11E0945}" srcOrd="12" destOrd="0" presId="urn:microsoft.com/office/officeart/2011/layout/ConvergingText"/>
    <dgm:cxn modelId="{819E5242-E86C-43CF-BC2B-50D1AD83F97E}" type="presParOf" srcId="{27FA9DA7-2FE0-4751-9597-79FBD1EE06FF}" destId="{18D24DAF-22EB-4A77-98FC-739A477A421F}" srcOrd="13" destOrd="0" presId="urn:microsoft.com/office/officeart/2011/layout/ConvergingText"/>
    <dgm:cxn modelId="{6087DCFD-C06D-4F9F-B572-6CBA9997283A}" type="presParOf" srcId="{27FA9DA7-2FE0-4751-9597-79FBD1EE06FF}" destId="{A731EFFE-95DB-4595-A4C8-39FA157A18CD}" srcOrd="14" destOrd="0" presId="urn:microsoft.com/office/officeart/2011/layout/ConvergingText"/>
    <dgm:cxn modelId="{FAA8A072-7F2C-4674-8FD7-C9CE478A57F6}" type="presParOf" srcId="{27FA9DA7-2FE0-4751-9597-79FBD1EE06FF}" destId="{5714DB8F-A86F-4AB8-9E8E-68FC7A792C22}" srcOrd="15" destOrd="0" presId="urn:microsoft.com/office/officeart/2011/layout/ConvergingText"/>
    <dgm:cxn modelId="{CDB0E7FF-4F45-4B5A-9465-A59DC1DE7663}" type="presParOf" srcId="{27FA9DA7-2FE0-4751-9597-79FBD1EE06FF}" destId="{31B3CE48-EA54-4A16-B4DB-92FF996A28BD}" srcOrd="16" destOrd="0" presId="urn:microsoft.com/office/officeart/2011/layout/ConvergingText"/>
    <dgm:cxn modelId="{61B88C2E-E1A3-474D-84FA-47B879650221}" type="presParOf" srcId="{27FA9DA7-2FE0-4751-9597-79FBD1EE06FF}" destId="{BF55B027-726D-4093-B349-F5A033F82E75}" srcOrd="17" destOrd="0" presId="urn:microsoft.com/office/officeart/2011/layout/ConvergingText"/>
    <dgm:cxn modelId="{F1EB3ADC-40F6-467F-BF76-351EFFF8E83B}" type="presParOf" srcId="{27FA9DA7-2FE0-4751-9597-79FBD1EE06FF}" destId="{09639FCC-B901-4F83-B727-5D8C403C9078}" srcOrd="18" destOrd="0" presId="urn:microsoft.com/office/officeart/2011/layout/ConvergingText"/>
    <dgm:cxn modelId="{07AFB0AB-9126-4229-B0B0-3A1E091B261B}" type="presParOf" srcId="{27FA9DA7-2FE0-4751-9597-79FBD1EE06FF}" destId="{833BF05A-C7C8-43E7-BB0A-5F3A4142B3CB}" srcOrd="19" destOrd="0" presId="urn:microsoft.com/office/officeart/2011/layout/ConvergingText"/>
    <dgm:cxn modelId="{CAD5656C-0599-453C-8BBC-4EC48B54D741}" type="presParOf" srcId="{27FA9DA7-2FE0-4751-9597-79FBD1EE06FF}" destId="{14F15CBD-C0F4-4254-896E-425D7D4DFDA8}" srcOrd="20" destOrd="0" presId="urn:microsoft.com/office/officeart/2011/layout/ConvergingText"/>
    <dgm:cxn modelId="{76A5E6D8-E7B0-4615-8959-393CCF609FA0}" type="presParOf" srcId="{27FA9DA7-2FE0-4751-9597-79FBD1EE06FF}" destId="{D9D0BCCF-4C9B-4756-B812-DD8197ABF3A4}" srcOrd="21" destOrd="0" presId="urn:microsoft.com/office/officeart/2011/layout/ConvergingText"/>
    <dgm:cxn modelId="{85BF2BF3-DB07-4F03-AB2E-84A2A6A977E4}" type="presParOf" srcId="{27FA9DA7-2FE0-4751-9597-79FBD1EE06FF}" destId="{8DCC3006-9294-440C-9087-9B648E674C10}" srcOrd="22" destOrd="0" presId="urn:microsoft.com/office/officeart/2011/layout/ConvergingText"/>
    <dgm:cxn modelId="{131CA057-B2CA-4B91-911D-05E514493690}" type="presParOf" srcId="{27FA9DA7-2FE0-4751-9597-79FBD1EE06FF}" destId="{D1636F4C-5F50-4866-89B4-ED38B4104835}" srcOrd="23" destOrd="0" presId="urn:microsoft.com/office/officeart/2011/layout/ConvergingText"/>
    <dgm:cxn modelId="{0977230F-D88D-42D5-BCA8-A6E451D7AB5D}" type="presParOf" srcId="{27FA9DA7-2FE0-4751-9597-79FBD1EE06FF}" destId="{C90FCA23-37A1-42D4-9C9D-D0D8A271F234}" srcOrd="24" destOrd="0" presId="urn:microsoft.com/office/officeart/2011/layout/ConvergingText"/>
    <dgm:cxn modelId="{2AD3514F-E695-4F47-83A0-0A9B2FBD1934}" type="presParOf" srcId="{27FA9DA7-2FE0-4751-9597-79FBD1EE06FF}" destId="{BF0581F7-57EA-4FE0-9E63-B2C8A073CBCC}" srcOrd="25" destOrd="0" presId="urn:microsoft.com/office/officeart/2011/layout/ConvergingText"/>
    <dgm:cxn modelId="{15AFF727-A413-4028-BE90-3730C20DD7AC}" type="presParOf" srcId="{27FA9DA7-2FE0-4751-9597-79FBD1EE06FF}" destId="{5F964907-0857-481F-893B-A665678FD1BC}" srcOrd="26" destOrd="0" presId="urn:microsoft.com/office/officeart/2011/layout/ConvergingText"/>
    <dgm:cxn modelId="{26FD2B4C-0CF6-4365-BF6A-8BC1ED6ACA2A}" type="presParOf" srcId="{27FA9DA7-2FE0-4751-9597-79FBD1EE06FF}" destId="{4F3553BB-2343-4F0F-AC3D-1D299908FAF6}" srcOrd="27" destOrd="0" presId="urn:microsoft.com/office/officeart/2011/layout/ConvergingText"/>
    <dgm:cxn modelId="{34AE59E1-34D2-4E72-8D90-8BE5BA2A28DC}" type="presParOf" srcId="{27FA9DA7-2FE0-4751-9597-79FBD1EE06FF}" destId="{73155E29-90E2-4977-B917-A166AE1E698E}" srcOrd="28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A3E6DB2-4921-4B06-9A0D-DBADCBDFB48F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904EA0-600D-4EC1-812C-14325AA3E9D0}">
      <dgm:prSet phldrT="[Text]"/>
      <dgm:spPr>
        <a:xfrm>
          <a:off x="571997" y="1649737"/>
          <a:ext cx="2391790" cy="887354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gm:spPr>
      <dgm:t>
        <a:bodyPr/>
        <a:lstStyle/>
        <a:p>
          <a: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Genesis: </a:t>
          </a:r>
          <a:b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</a:br>
          <a: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3 Stage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gm:t>
    </dgm:pt>
    <dgm:pt modelId="{16D19043-1E58-4C7F-9376-138B9D6D90DF}" type="parTrans" cxnId="{FDC19F13-1A01-4747-8E3E-9ACD0EE8F10D}">
      <dgm:prSet/>
      <dgm:spPr/>
      <dgm:t>
        <a:bodyPr/>
        <a:lstStyle/>
        <a:p>
          <a:endParaRPr lang="en-US"/>
        </a:p>
      </dgm:t>
    </dgm:pt>
    <dgm:pt modelId="{884BCE1C-046B-400B-986C-BAD10FF14E67}" type="sibTrans" cxnId="{FDC19F13-1A01-4747-8E3E-9ACD0EE8F10D}">
      <dgm:prSet/>
      <dgm:spPr/>
      <dgm:t>
        <a:bodyPr/>
        <a:lstStyle/>
        <a:p>
          <a:endParaRPr lang="en-US"/>
        </a:p>
      </dgm:t>
    </dgm:pt>
    <dgm:pt modelId="{8DF87189-79A0-4EC5-97F0-19FF28C16738}">
      <dgm:prSet/>
      <dgm:spPr>
        <a:xfrm>
          <a:off x="3203067" y="1649737"/>
          <a:ext cx="2391790" cy="887354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gm:spPr>
      <dgm:t>
        <a:bodyPr/>
        <a:lstStyle/>
        <a:p>
          <a: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3 "R", SDR, S4A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gm:t>
    </dgm:pt>
    <dgm:pt modelId="{E0AA778B-CB40-4960-A451-2CC677D96150}" type="parTrans" cxnId="{1392E1C1-E030-4906-8970-5AA9F5794BE3}">
      <dgm:prSet/>
      <dgm:spPr/>
      <dgm:t>
        <a:bodyPr/>
        <a:lstStyle/>
        <a:p>
          <a:endParaRPr lang="en-US"/>
        </a:p>
      </dgm:t>
    </dgm:pt>
    <dgm:pt modelId="{2BB1516C-8722-49AE-AC02-727B93E28898}" type="sibTrans" cxnId="{1392E1C1-E030-4906-8970-5AA9F5794BE3}">
      <dgm:prSet/>
      <dgm:spPr/>
      <dgm:t>
        <a:bodyPr/>
        <a:lstStyle/>
        <a:p>
          <a:endParaRPr lang="en-US"/>
        </a:p>
      </dgm:t>
    </dgm:pt>
    <dgm:pt modelId="{05C4DBB5-1B1D-4FCB-BB91-C50F481D807C}">
      <dgm:prSet/>
      <dgm:spPr>
        <a:xfrm>
          <a:off x="5834137" y="1649737"/>
          <a:ext cx="2391790" cy="887354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gm:spPr>
      <dgm:t>
        <a:bodyPr/>
        <a:lstStyle/>
        <a:p>
          <a: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I&amp;B Code </a:t>
          </a:r>
          <a:b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</a:br>
          <a: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2016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gm:t>
    </dgm:pt>
    <dgm:pt modelId="{12B8AC26-CD01-46E3-9483-39BB125CE0DC}" type="parTrans" cxnId="{8A97CE12-AB9A-4B6C-BCC9-BDDF93A4A6C1}">
      <dgm:prSet/>
      <dgm:spPr/>
      <dgm:t>
        <a:bodyPr/>
        <a:lstStyle/>
        <a:p>
          <a:endParaRPr lang="en-US"/>
        </a:p>
      </dgm:t>
    </dgm:pt>
    <dgm:pt modelId="{9D9E9CD5-152F-4719-8FA8-8689A192711E}" type="sibTrans" cxnId="{8A97CE12-AB9A-4B6C-BCC9-BDDF93A4A6C1}">
      <dgm:prSet/>
      <dgm:spPr/>
      <dgm:t>
        <a:bodyPr/>
        <a:lstStyle/>
        <a:p>
          <a:endParaRPr lang="en-US"/>
        </a:p>
      </dgm:t>
    </dgm:pt>
    <dgm:pt modelId="{D83DE8A2-B009-46E0-A658-B663A6A166F2}">
      <dgm:prSet/>
      <dgm:spPr>
        <a:xfrm>
          <a:off x="571997" y="4424214"/>
          <a:ext cx="2391790" cy="887354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gm:spPr>
      <dgm:t>
        <a:bodyPr/>
        <a:lstStyle/>
        <a:p>
          <a:r>
            <a:rPr lang="en-US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PARA-Bad Bank</a:t>
          </a:r>
          <a:endParaRPr lang="en-US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gm:t>
    </dgm:pt>
    <dgm:pt modelId="{F83DBED1-EAF4-474C-9641-D64AA596FD11}" type="parTrans" cxnId="{5486CF5A-6EA8-457F-BEDE-0BC82586808B}">
      <dgm:prSet/>
      <dgm:spPr/>
      <dgm:t>
        <a:bodyPr/>
        <a:lstStyle/>
        <a:p>
          <a:endParaRPr lang="en-US"/>
        </a:p>
      </dgm:t>
    </dgm:pt>
    <dgm:pt modelId="{B9C54A2F-5A93-4DFE-AC18-0E637417F13D}" type="sibTrans" cxnId="{5486CF5A-6EA8-457F-BEDE-0BC82586808B}">
      <dgm:prSet/>
      <dgm:spPr/>
      <dgm:t>
        <a:bodyPr/>
        <a:lstStyle/>
        <a:p>
          <a:endParaRPr lang="en-US"/>
        </a:p>
      </dgm:t>
    </dgm:pt>
    <dgm:pt modelId="{642883E7-0600-46A9-BB4F-A915337B1E8B}">
      <dgm:prSet/>
      <dgm:spPr>
        <a:xfrm>
          <a:off x="3203067" y="4424214"/>
          <a:ext cx="2391790" cy="887354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gm:spPr>
      <dgm:t>
        <a:bodyPr/>
        <a:lstStyle/>
        <a:p>
          <a: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Windfall Profit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gm:t>
    </dgm:pt>
    <dgm:pt modelId="{10057F04-3BE4-4A2F-A55B-0B4C242442C9}" type="parTrans" cxnId="{71F030D2-150B-4B51-9689-5627D86CAC4B}">
      <dgm:prSet/>
      <dgm:spPr/>
      <dgm:t>
        <a:bodyPr/>
        <a:lstStyle/>
        <a:p>
          <a:endParaRPr lang="en-US"/>
        </a:p>
      </dgm:t>
    </dgm:pt>
    <dgm:pt modelId="{7771785B-E9D7-49E5-ADC7-33569D903B58}" type="sibTrans" cxnId="{71F030D2-150B-4B51-9689-5627D86CAC4B}">
      <dgm:prSet/>
      <dgm:spPr/>
      <dgm:t>
        <a:bodyPr/>
        <a:lstStyle/>
        <a:p>
          <a:endParaRPr lang="en-US"/>
        </a:p>
      </dgm:t>
    </dgm:pt>
    <dgm:pt modelId="{B82D40D3-BCB9-4A8B-9F1E-9D3D67241023}">
      <dgm:prSet/>
      <dgm:spPr>
        <a:xfrm>
          <a:off x="5834137" y="4424214"/>
          <a:ext cx="2391790" cy="887354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gm:spPr>
      <dgm:t>
        <a:bodyPr/>
        <a:lstStyle/>
        <a:p>
          <a: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Moral Hazard 4R4D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gm:t>
    </dgm:pt>
    <dgm:pt modelId="{595E087D-381D-476B-9B29-634B8F40009D}" type="parTrans" cxnId="{4BE41836-86A4-4EA9-A365-2795CDB29E2B}">
      <dgm:prSet/>
      <dgm:spPr/>
      <dgm:t>
        <a:bodyPr/>
        <a:lstStyle/>
        <a:p>
          <a:endParaRPr lang="en-US"/>
        </a:p>
      </dgm:t>
    </dgm:pt>
    <dgm:pt modelId="{FFC57CF4-FAB2-48DB-B43D-073699139B34}" type="sibTrans" cxnId="{4BE41836-86A4-4EA9-A365-2795CDB29E2B}">
      <dgm:prSet/>
      <dgm:spPr/>
      <dgm:t>
        <a:bodyPr/>
        <a:lstStyle/>
        <a:p>
          <a:endParaRPr lang="en-US"/>
        </a:p>
      </dgm:t>
    </dgm:pt>
    <dgm:pt modelId="{F93F0829-B65D-4E4D-ACFE-7E028708B3D9}" type="pres">
      <dgm:prSet presAssocID="{5A3E6DB2-4921-4B06-9A0D-DBADCBDFB48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0F8331A-95B1-4CAB-BD42-8A2382D0F4D8}" type="pres">
      <dgm:prSet presAssocID="{9D904EA0-600D-4EC1-812C-14325AA3E9D0}" presName="compNode" presStyleCnt="0"/>
      <dgm:spPr/>
    </dgm:pt>
    <dgm:pt modelId="{66DAB00E-77B0-4BDF-8766-BF31221FBE05}" type="pres">
      <dgm:prSet presAssocID="{9D904EA0-600D-4EC1-812C-14325AA3E9D0}" presName="pictRect" presStyleLbl="node1" presStyleIdx="0" presStyleCnt="6"/>
      <dgm:spPr>
        <a:xfrm>
          <a:off x="571997" y="1794"/>
          <a:ext cx="2391790" cy="1647943"/>
        </a:xfrm>
        <a:prstGeom prst="round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30E0ED1-17B4-4B87-968F-D3048BB57C9F}" type="pres">
      <dgm:prSet presAssocID="{9D904EA0-600D-4EC1-812C-14325AA3E9D0}" presName="textRect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B2957D-3470-4C6D-BF23-F90429DC99E0}" type="pres">
      <dgm:prSet presAssocID="{884BCE1C-046B-400B-986C-BAD10FF14E6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6F48BB7-993D-4743-BCF4-8A5747EDA05A}" type="pres">
      <dgm:prSet presAssocID="{8DF87189-79A0-4EC5-97F0-19FF28C16738}" presName="compNode" presStyleCnt="0"/>
      <dgm:spPr/>
    </dgm:pt>
    <dgm:pt modelId="{3DABD256-C531-4A6C-9976-8F09447AD77C}" type="pres">
      <dgm:prSet presAssocID="{8DF87189-79A0-4EC5-97F0-19FF28C16738}" presName="pictRect" presStyleLbl="node1" presStyleIdx="1" presStyleCnt="6"/>
      <dgm:spPr>
        <a:xfrm>
          <a:off x="3203067" y="1794"/>
          <a:ext cx="2391790" cy="1647943"/>
        </a:xfrm>
        <a:prstGeom prst="round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D0935FFB-7F43-4364-89E9-05F34FE2330F}" type="pres">
      <dgm:prSet presAssocID="{8DF87189-79A0-4EC5-97F0-19FF28C16738}" presName="textRect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3C91B8-A1D1-4DF1-B664-2C980BE34962}" type="pres">
      <dgm:prSet presAssocID="{2BB1516C-8722-49AE-AC02-727B93E28898}" presName="sibTrans" presStyleLbl="sibTrans2D1" presStyleIdx="0" presStyleCnt="0"/>
      <dgm:spPr/>
      <dgm:t>
        <a:bodyPr/>
        <a:lstStyle/>
        <a:p>
          <a:endParaRPr lang="en-US"/>
        </a:p>
      </dgm:t>
    </dgm:pt>
    <dgm:pt modelId="{149E12F1-6D64-4620-B18C-6BA84F6C6E03}" type="pres">
      <dgm:prSet presAssocID="{05C4DBB5-1B1D-4FCB-BB91-C50F481D807C}" presName="compNode" presStyleCnt="0"/>
      <dgm:spPr/>
    </dgm:pt>
    <dgm:pt modelId="{F81E78AC-352E-4965-A8A0-8E0EA76C0B8A}" type="pres">
      <dgm:prSet presAssocID="{05C4DBB5-1B1D-4FCB-BB91-C50F481D807C}" presName="pictRect" presStyleLbl="node1" presStyleIdx="2" presStyleCnt="6" custScaleX="80291"/>
      <dgm:spPr>
        <a:xfrm>
          <a:off x="5834137" y="1794"/>
          <a:ext cx="2391790" cy="1647943"/>
        </a:xfrm>
        <a:prstGeom prst="round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E190879B-682B-4EEF-BF3A-B4C4EF3C1D07}" type="pres">
      <dgm:prSet presAssocID="{05C4DBB5-1B1D-4FCB-BB91-C50F481D807C}" presName="textRect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1D9993-FFE0-4A22-9DB2-C16FC24BB864}" type="pres">
      <dgm:prSet presAssocID="{9D9E9CD5-152F-4719-8FA8-8689A192711E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6DB287B-B927-4191-8CEC-A2DFB018801E}" type="pres">
      <dgm:prSet presAssocID="{D83DE8A2-B009-46E0-A658-B663A6A166F2}" presName="compNode" presStyleCnt="0"/>
      <dgm:spPr/>
    </dgm:pt>
    <dgm:pt modelId="{A7AF7532-0076-4243-A6B2-0D0BC3CB76FB}" type="pres">
      <dgm:prSet presAssocID="{D83DE8A2-B009-46E0-A658-B663A6A166F2}" presName="pictRect" presStyleLbl="node1" presStyleIdx="3" presStyleCnt="6" custScaleX="77997"/>
      <dgm:spPr>
        <a:xfrm>
          <a:off x="571997" y="2776271"/>
          <a:ext cx="2391790" cy="1647943"/>
        </a:xfrm>
        <a:prstGeom prst="round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13035428-7036-4A15-8EAC-B62718739F92}" type="pres">
      <dgm:prSet presAssocID="{D83DE8A2-B009-46E0-A658-B663A6A166F2}" presName="textRect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88735A-051C-4383-AD02-92AA9E458DB3}" type="pres">
      <dgm:prSet presAssocID="{B9C54A2F-5A93-4DFE-AC18-0E637417F13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048BFAE0-6D54-4467-8CD1-5FD94F14E1BD}" type="pres">
      <dgm:prSet presAssocID="{642883E7-0600-46A9-BB4F-A915337B1E8B}" presName="compNode" presStyleCnt="0"/>
      <dgm:spPr/>
    </dgm:pt>
    <dgm:pt modelId="{C29D2C84-70F4-4723-9325-823C3FD95F62}" type="pres">
      <dgm:prSet presAssocID="{642883E7-0600-46A9-BB4F-A915337B1E8B}" presName="pictRect" presStyleLbl="node1" presStyleIdx="4" presStyleCnt="6"/>
      <dgm:spPr>
        <a:xfrm>
          <a:off x="3203067" y="2776271"/>
          <a:ext cx="2391790" cy="1647943"/>
        </a:xfrm>
        <a:prstGeom prst="round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BE6088BB-CA8E-443D-9939-5EB6630F377C}" type="pres">
      <dgm:prSet presAssocID="{642883E7-0600-46A9-BB4F-A915337B1E8B}" presName="textRect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250685-F296-414F-9C1D-A6401D816A92}" type="pres">
      <dgm:prSet presAssocID="{7771785B-E9D7-49E5-ADC7-33569D903B58}" presName="sibTrans" presStyleLbl="sibTrans2D1" presStyleIdx="0" presStyleCnt="0"/>
      <dgm:spPr/>
      <dgm:t>
        <a:bodyPr/>
        <a:lstStyle/>
        <a:p>
          <a:endParaRPr lang="en-US"/>
        </a:p>
      </dgm:t>
    </dgm:pt>
    <dgm:pt modelId="{1BD567E1-A868-479B-9EFF-3A105963C0D4}" type="pres">
      <dgm:prSet presAssocID="{B82D40D3-BCB9-4A8B-9F1E-9D3D67241023}" presName="compNode" presStyleCnt="0"/>
      <dgm:spPr/>
    </dgm:pt>
    <dgm:pt modelId="{8824D1F3-ACD0-4180-B9A8-120CA06B40D4}" type="pres">
      <dgm:prSet presAssocID="{B82D40D3-BCB9-4A8B-9F1E-9D3D67241023}" presName="pictRect" presStyleLbl="node1" presStyleIdx="5" presStyleCnt="6"/>
      <dgm:spPr>
        <a:xfrm>
          <a:off x="5834137" y="2776271"/>
          <a:ext cx="2391790" cy="1647943"/>
        </a:xfrm>
        <a:prstGeom prst="round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E8A970F4-75CD-4E0D-B368-C3316B18A57C}" type="pres">
      <dgm:prSet presAssocID="{B82D40D3-BCB9-4A8B-9F1E-9D3D67241023}" presName="textRect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BE41836-86A4-4EA9-A365-2795CDB29E2B}" srcId="{5A3E6DB2-4921-4B06-9A0D-DBADCBDFB48F}" destId="{B82D40D3-BCB9-4A8B-9F1E-9D3D67241023}" srcOrd="5" destOrd="0" parTransId="{595E087D-381D-476B-9B29-634B8F40009D}" sibTransId="{FFC57CF4-FAB2-48DB-B43D-073699139B34}"/>
    <dgm:cxn modelId="{321912B8-13D6-4F0D-BCB1-DFEA95338604}" type="presOf" srcId="{9D904EA0-600D-4EC1-812C-14325AA3E9D0}" destId="{A30E0ED1-17B4-4B87-968F-D3048BB57C9F}" srcOrd="0" destOrd="0" presId="urn:microsoft.com/office/officeart/2005/8/layout/pList1"/>
    <dgm:cxn modelId="{DC2D2621-AC18-4C6A-9FAC-A6D68BB408AB}" type="presOf" srcId="{7771785B-E9D7-49E5-ADC7-33569D903B58}" destId="{D8250685-F296-414F-9C1D-A6401D816A92}" srcOrd="0" destOrd="0" presId="urn:microsoft.com/office/officeart/2005/8/layout/pList1"/>
    <dgm:cxn modelId="{8A97CE12-AB9A-4B6C-BCC9-BDDF93A4A6C1}" srcId="{5A3E6DB2-4921-4B06-9A0D-DBADCBDFB48F}" destId="{05C4DBB5-1B1D-4FCB-BB91-C50F481D807C}" srcOrd="2" destOrd="0" parTransId="{12B8AC26-CD01-46E3-9483-39BB125CE0DC}" sibTransId="{9D9E9CD5-152F-4719-8FA8-8689A192711E}"/>
    <dgm:cxn modelId="{5E2D8480-44D1-4D90-8E54-D8FA1C5763A7}" type="presOf" srcId="{8DF87189-79A0-4EC5-97F0-19FF28C16738}" destId="{D0935FFB-7F43-4364-89E9-05F34FE2330F}" srcOrd="0" destOrd="0" presId="urn:microsoft.com/office/officeart/2005/8/layout/pList1"/>
    <dgm:cxn modelId="{1392E1C1-E030-4906-8970-5AA9F5794BE3}" srcId="{5A3E6DB2-4921-4B06-9A0D-DBADCBDFB48F}" destId="{8DF87189-79A0-4EC5-97F0-19FF28C16738}" srcOrd="1" destOrd="0" parTransId="{E0AA778B-CB40-4960-A451-2CC677D96150}" sibTransId="{2BB1516C-8722-49AE-AC02-727B93E28898}"/>
    <dgm:cxn modelId="{5486CF5A-6EA8-457F-BEDE-0BC82586808B}" srcId="{5A3E6DB2-4921-4B06-9A0D-DBADCBDFB48F}" destId="{D83DE8A2-B009-46E0-A658-B663A6A166F2}" srcOrd="3" destOrd="0" parTransId="{F83DBED1-EAF4-474C-9641-D64AA596FD11}" sibTransId="{B9C54A2F-5A93-4DFE-AC18-0E637417F13D}"/>
    <dgm:cxn modelId="{7181100E-F2F2-4DC0-BA70-A2D43FF8B9A7}" type="presOf" srcId="{9D9E9CD5-152F-4719-8FA8-8689A192711E}" destId="{0A1D9993-FFE0-4A22-9DB2-C16FC24BB864}" srcOrd="0" destOrd="0" presId="urn:microsoft.com/office/officeart/2005/8/layout/pList1"/>
    <dgm:cxn modelId="{D282D34B-12A4-4475-BD3A-4BC2A7C4BDDA}" type="presOf" srcId="{B82D40D3-BCB9-4A8B-9F1E-9D3D67241023}" destId="{E8A970F4-75CD-4E0D-B368-C3316B18A57C}" srcOrd="0" destOrd="0" presId="urn:microsoft.com/office/officeart/2005/8/layout/pList1"/>
    <dgm:cxn modelId="{6C9821AD-E83D-4D94-B817-77698831F5AB}" type="presOf" srcId="{642883E7-0600-46A9-BB4F-A915337B1E8B}" destId="{BE6088BB-CA8E-443D-9939-5EB6630F377C}" srcOrd="0" destOrd="0" presId="urn:microsoft.com/office/officeart/2005/8/layout/pList1"/>
    <dgm:cxn modelId="{FDC19F13-1A01-4747-8E3E-9ACD0EE8F10D}" srcId="{5A3E6DB2-4921-4B06-9A0D-DBADCBDFB48F}" destId="{9D904EA0-600D-4EC1-812C-14325AA3E9D0}" srcOrd="0" destOrd="0" parTransId="{16D19043-1E58-4C7F-9376-138B9D6D90DF}" sibTransId="{884BCE1C-046B-400B-986C-BAD10FF14E67}"/>
    <dgm:cxn modelId="{800756D1-F307-44F1-8764-887E9C085479}" type="presOf" srcId="{884BCE1C-046B-400B-986C-BAD10FF14E67}" destId="{1EB2957D-3470-4C6D-BF23-F90429DC99E0}" srcOrd="0" destOrd="0" presId="urn:microsoft.com/office/officeart/2005/8/layout/pList1"/>
    <dgm:cxn modelId="{C8BA24C4-5D05-481B-AF40-841C41F49265}" type="presOf" srcId="{05C4DBB5-1B1D-4FCB-BB91-C50F481D807C}" destId="{E190879B-682B-4EEF-BF3A-B4C4EF3C1D07}" srcOrd="0" destOrd="0" presId="urn:microsoft.com/office/officeart/2005/8/layout/pList1"/>
    <dgm:cxn modelId="{793F3216-9E86-4819-83B1-B1F1049EA51D}" type="presOf" srcId="{2BB1516C-8722-49AE-AC02-727B93E28898}" destId="{DF3C91B8-A1D1-4DF1-B664-2C980BE34962}" srcOrd="0" destOrd="0" presId="urn:microsoft.com/office/officeart/2005/8/layout/pList1"/>
    <dgm:cxn modelId="{36F3B9C4-22B5-4B27-AD99-8130B0BE8E38}" type="presOf" srcId="{D83DE8A2-B009-46E0-A658-B663A6A166F2}" destId="{13035428-7036-4A15-8EAC-B62718739F92}" srcOrd="0" destOrd="0" presId="urn:microsoft.com/office/officeart/2005/8/layout/pList1"/>
    <dgm:cxn modelId="{71F030D2-150B-4B51-9689-5627D86CAC4B}" srcId="{5A3E6DB2-4921-4B06-9A0D-DBADCBDFB48F}" destId="{642883E7-0600-46A9-BB4F-A915337B1E8B}" srcOrd="4" destOrd="0" parTransId="{10057F04-3BE4-4A2F-A55B-0B4C242442C9}" sibTransId="{7771785B-E9D7-49E5-ADC7-33569D903B58}"/>
    <dgm:cxn modelId="{AE9762AD-13E3-43C3-A93C-1A22176C53A0}" type="presOf" srcId="{B9C54A2F-5A93-4DFE-AC18-0E637417F13D}" destId="{4688735A-051C-4383-AD02-92AA9E458DB3}" srcOrd="0" destOrd="0" presId="urn:microsoft.com/office/officeart/2005/8/layout/pList1"/>
    <dgm:cxn modelId="{4A27BF99-90EC-4C24-BAD2-CEAA8F492469}" type="presOf" srcId="{5A3E6DB2-4921-4B06-9A0D-DBADCBDFB48F}" destId="{F93F0829-B65D-4E4D-ACFE-7E028708B3D9}" srcOrd="0" destOrd="0" presId="urn:microsoft.com/office/officeart/2005/8/layout/pList1"/>
    <dgm:cxn modelId="{59E16BDC-A4ED-4F1F-BC3E-BD6D6759BCFC}" type="presParOf" srcId="{F93F0829-B65D-4E4D-ACFE-7E028708B3D9}" destId="{30F8331A-95B1-4CAB-BD42-8A2382D0F4D8}" srcOrd="0" destOrd="0" presId="urn:microsoft.com/office/officeart/2005/8/layout/pList1"/>
    <dgm:cxn modelId="{6EF83710-0159-430A-A669-CCEF28FDEB0E}" type="presParOf" srcId="{30F8331A-95B1-4CAB-BD42-8A2382D0F4D8}" destId="{66DAB00E-77B0-4BDF-8766-BF31221FBE05}" srcOrd="0" destOrd="0" presId="urn:microsoft.com/office/officeart/2005/8/layout/pList1"/>
    <dgm:cxn modelId="{037C019A-983A-40F7-81B9-881CFEDBF5EB}" type="presParOf" srcId="{30F8331A-95B1-4CAB-BD42-8A2382D0F4D8}" destId="{A30E0ED1-17B4-4B87-968F-D3048BB57C9F}" srcOrd="1" destOrd="0" presId="urn:microsoft.com/office/officeart/2005/8/layout/pList1"/>
    <dgm:cxn modelId="{EC6BC21F-0518-4912-84A9-053A99426DC3}" type="presParOf" srcId="{F93F0829-B65D-4E4D-ACFE-7E028708B3D9}" destId="{1EB2957D-3470-4C6D-BF23-F90429DC99E0}" srcOrd="1" destOrd="0" presId="urn:microsoft.com/office/officeart/2005/8/layout/pList1"/>
    <dgm:cxn modelId="{50A001D0-D152-49C1-90B3-8BF6553E5389}" type="presParOf" srcId="{F93F0829-B65D-4E4D-ACFE-7E028708B3D9}" destId="{46F48BB7-993D-4743-BCF4-8A5747EDA05A}" srcOrd="2" destOrd="0" presId="urn:microsoft.com/office/officeart/2005/8/layout/pList1"/>
    <dgm:cxn modelId="{0F9F44D0-D3D9-40C6-8575-BA0AA02D15C3}" type="presParOf" srcId="{46F48BB7-993D-4743-BCF4-8A5747EDA05A}" destId="{3DABD256-C531-4A6C-9976-8F09447AD77C}" srcOrd="0" destOrd="0" presId="urn:microsoft.com/office/officeart/2005/8/layout/pList1"/>
    <dgm:cxn modelId="{1618380A-B8B2-4B39-A500-4EF61EFB4A6D}" type="presParOf" srcId="{46F48BB7-993D-4743-BCF4-8A5747EDA05A}" destId="{D0935FFB-7F43-4364-89E9-05F34FE2330F}" srcOrd="1" destOrd="0" presId="urn:microsoft.com/office/officeart/2005/8/layout/pList1"/>
    <dgm:cxn modelId="{559588A1-2424-4B5F-A500-750B4BEBEC22}" type="presParOf" srcId="{F93F0829-B65D-4E4D-ACFE-7E028708B3D9}" destId="{DF3C91B8-A1D1-4DF1-B664-2C980BE34962}" srcOrd="3" destOrd="0" presId="urn:microsoft.com/office/officeart/2005/8/layout/pList1"/>
    <dgm:cxn modelId="{2E59A902-68D3-4176-BC17-603852D87217}" type="presParOf" srcId="{F93F0829-B65D-4E4D-ACFE-7E028708B3D9}" destId="{149E12F1-6D64-4620-B18C-6BA84F6C6E03}" srcOrd="4" destOrd="0" presId="urn:microsoft.com/office/officeart/2005/8/layout/pList1"/>
    <dgm:cxn modelId="{3D1E0CFB-BAA6-4862-B4CE-38A9F2384EC8}" type="presParOf" srcId="{149E12F1-6D64-4620-B18C-6BA84F6C6E03}" destId="{F81E78AC-352E-4965-A8A0-8E0EA76C0B8A}" srcOrd="0" destOrd="0" presId="urn:microsoft.com/office/officeart/2005/8/layout/pList1"/>
    <dgm:cxn modelId="{526C0427-5088-42CE-8BAB-00A0CD84DD4B}" type="presParOf" srcId="{149E12F1-6D64-4620-B18C-6BA84F6C6E03}" destId="{E190879B-682B-4EEF-BF3A-B4C4EF3C1D07}" srcOrd="1" destOrd="0" presId="urn:microsoft.com/office/officeart/2005/8/layout/pList1"/>
    <dgm:cxn modelId="{7C95D619-2EC0-4F70-A235-1AB8066AA002}" type="presParOf" srcId="{F93F0829-B65D-4E4D-ACFE-7E028708B3D9}" destId="{0A1D9993-FFE0-4A22-9DB2-C16FC24BB864}" srcOrd="5" destOrd="0" presId="urn:microsoft.com/office/officeart/2005/8/layout/pList1"/>
    <dgm:cxn modelId="{32BD8990-427D-4582-B24E-4D03724095A2}" type="presParOf" srcId="{F93F0829-B65D-4E4D-ACFE-7E028708B3D9}" destId="{86DB287B-B927-4191-8CEC-A2DFB018801E}" srcOrd="6" destOrd="0" presId="urn:microsoft.com/office/officeart/2005/8/layout/pList1"/>
    <dgm:cxn modelId="{F31C3B98-FC24-4946-9098-ADC4EF6F4CE8}" type="presParOf" srcId="{86DB287B-B927-4191-8CEC-A2DFB018801E}" destId="{A7AF7532-0076-4243-A6B2-0D0BC3CB76FB}" srcOrd="0" destOrd="0" presId="urn:microsoft.com/office/officeart/2005/8/layout/pList1"/>
    <dgm:cxn modelId="{2D8F4C39-8E3C-4E45-B74F-C6D050411B68}" type="presParOf" srcId="{86DB287B-B927-4191-8CEC-A2DFB018801E}" destId="{13035428-7036-4A15-8EAC-B62718739F92}" srcOrd="1" destOrd="0" presId="urn:microsoft.com/office/officeart/2005/8/layout/pList1"/>
    <dgm:cxn modelId="{7013C349-1E3E-4728-9492-7D4508404AC0}" type="presParOf" srcId="{F93F0829-B65D-4E4D-ACFE-7E028708B3D9}" destId="{4688735A-051C-4383-AD02-92AA9E458DB3}" srcOrd="7" destOrd="0" presId="urn:microsoft.com/office/officeart/2005/8/layout/pList1"/>
    <dgm:cxn modelId="{E2B7207D-1745-4557-8ED4-AB07E4FA61AD}" type="presParOf" srcId="{F93F0829-B65D-4E4D-ACFE-7E028708B3D9}" destId="{048BFAE0-6D54-4467-8CD1-5FD94F14E1BD}" srcOrd="8" destOrd="0" presId="urn:microsoft.com/office/officeart/2005/8/layout/pList1"/>
    <dgm:cxn modelId="{0D45AD55-58D0-4B6C-9B12-CB9ED0096728}" type="presParOf" srcId="{048BFAE0-6D54-4467-8CD1-5FD94F14E1BD}" destId="{C29D2C84-70F4-4723-9325-823C3FD95F62}" srcOrd="0" destOrd="0" presId="urn:microsoft.com/office/officeart/2005/8/layout/pList1"/>
    <dgm:cxn modelId="{A5481365-3B56-4C5B-8437-28BB7D82E9A6}" type="presParOf" srcId="{048BFAE0-6D54-4467-8CD1-5FD94F14E1BD}" destId="{BE6088BB-CA8E-443D-9939-5EB6630F377C}" srcOrd="1" destOrd="0" presId="urn:microsoft.com/office/officeart/2005/8/layout/pList1"/>
    <dgm:cxn modelId="{93B8AB38-1055-41B6-9305-C1BD72174898}" type="presParOf" srcId="{F93F0829-B65D-4E4D-ACFE-7E028708B3D9}" destId="{D8250685-F296-414F-9C1D-A6401D816A92}" srcOrd="9" destOrd="0" presId="urn:microsoft.com/office/officeart/2005/8/layout/pList1"/>
    <dgm:cxn modelId="{2BCEAD24-58F7-4C6D-A5A1-A3BE76015A11}" type="presParOf" srcId="{F93F0829-B65D-4E4D-ACFE-7E028708B3D9}" destId="{1BD567E1-A868-479B-9EFF-3A105963C0D4}" srcOrd="10" destOrd="0" presId="urn:microsoft.com/office/officeart/2005/8/layout/pList1"/>
    <dgm:cxn modelId="{0AC44EEE-0FE8-4750-A289-1797310A85C1}" type="presParOf" srcId="{1BD567E1-A868-479B-9EFF-3A105963C0D4}" destId="{8824D1F3-ACD0-4180-B9A8-120CA06B40D4}" srcOrd="0" destOrd="0" presId="urn:microsoft.com/office/officeart/2005/8/layout/pList1"/>
    <dgm:cxn modelId="{E9131473-F712-4238-AAB6-EC2C5A4DD071}" type="presParOf" srcId="{1BD567E1-A868-479B-9EFF-3A105963C0D4}" destId="{E8A970F4-75CD-4E0D-B368-C3316B18A57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B686667-089E-42FB-93CA-6519A39EBBC1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7EFAC5-0554-4D68-BED2-8D5F470E4063}">
      <dgm:prSet phldrT="[Text]"/>
      <dgm:spPr/>
      <dgm:t>
        <a:bodyPr/>
        <a:lstStyle/>
        <a:p>
          <a:r>
            <a:rPr lang="en-US" dirty="0" smtClean="0"/>
            <a:t>Surge in Borrowing</a:t>
          </a:r>
          <a:endParaRPr lang="en-US" dirty="0"/>
        </a:p>
      </dgm:t>
    </dgm:pt>
    <dgm:pt modelId="{67F5617F-7D5A-49FD-B737-75267D8C82A0}" type="parTrans" cxnId="{43CC9FFC-1809-4A63-89BB-7CED22E52A17}">
      <dgm:prSet/>
      <dgm:spPr/>
      <dgm:t>
        <a:bodyPr/>
        <a:lstStyle/>
        <a:p>
          <a:endParaRPr lang="en-US"/>
        </a:p>
      </dgm:t>
    </dgm:pt>
    <dgm:pt modelId="{861FB3EF-B41F-443D-967F-64B7040AFEBF}" type="sibTrans" cxnId="{43CC9FFC-1809-4A63-89BB-7CED22E52A17}">
      <dgm:prSet/>
      <dgm:spPr/>
      <dgm:t>
        <a:bodyPr/>
        <a:lstStyle/>
        <a:p>
          <a:endParaRPr lang="en-US"/>
        </a:p>
      </dgm:t>
    </dgm:pt>
    <dgm:pt modelId="{140B0BDE-271D-40B0-ADD1-62C1D273F315}">
      <dgm:prSet/>
      <dgm:spPr/>
      <dgm:t>
        <a:bodyPr/>
        <a:lstStyle/>
        <a:p>
          <a:r>
            <a:rPr lang="en-US" dirty="0" smtClean="0"/>
            <a:t>Fall in Demand</a:t>
          </a:r>
          <a:endParaRPr lang="en-US" dirty="0"/>
        </a:p>
      </dgm:t>
    </dgm:pt>
    <dgm:pt modelId="{9E5F17D6-92FC-4D9B-8161-64FED2E47922}" type="parTrans" cxnId="{00B17373-04B6-4FE1-919F-EA2A1E3050E6}">
      <dgm:prSet/>
      <dgm:spPr/>
      <dgm:t>
        <a:bodyPr/>
        <a:lstStyle/>
        <a:p>
          <a:endParaRPr lang="en-US"/>
        </a:p>
      </dgm:t>
    </dgm:pt>
    <dgm:pt modelId="{FE0FECE3-EC4B-4BB7-8B5F-490879A29884}" type="sibTrans" cxnId="{00B17373-04B6-4FE1-919F-EA2A1E3050E6}">
      <dgm:prSet/>
      <dgm:spPr/>
      <dgm:t>
        <a:bodyPr/>
        <a:lstStyle/>
        <a:p>
          <a:endParaRPr lang="en-US"/>
        </a:p>
      </dgm:t>
    </dgm:pt>
    <dgm:pt modelId="{C2278B70-172F-49C4-9493-9665B6B8C690}">
      <dgm:prSet/>
      <dgm:spPr/>
      <dgm:t>
        <a:bodyPr/>
        <a:lstStyle/>
        <a:p>
          <a:r>
            <a:rPr lang="en-US" dirty="0" smtClean="0"/>
            <a:t>Debt Servicing Problem</a:t>
          </a:r>
          <a:endParaRPr lang="en-US" dirty="0"/>
        </a:p>
      </dgm:t>
    </dgm:pt>
    <dgm:pt modelId="{5EC57FB8-5634-4A85-8087-47B7AA825454}" type="parTrans" cxnId="{70D7A061-3E2C-4E61-9756-AF9D883BC7D0}">
      <dgm:prSet/>
      <dgm:spPr/>
      <dgm:t>
        <a:bodyPr/>
        <a:lstStyle/>
        <a:p>
          <a:endParaRPr lang="en-US"/>
        </a:p>
      </dgm:t>
    </dgm:pt>
    <dgm:pt modelId="{0E468CF8-93ED-414E-B7B2-4DD36D2145BA}" type="sibTrans" cxnId="{70D7A061-3E2C-4E61-9756-AF9D883BC7D0}">
      <dgm:prSet/>
      <dgm:spPr/>
      <dgm:t>
        <a:bodyPr/>
        <a:lstStyle/>
        <a:p>
          <a:endParaRPr lang="en-US"/>
        </a:p>
      </dgm:t>
    </dgm:pt>
    <dgm:pt modelId="{B944D9F2-C75F-45FE-B422-99A2F915476D}">
      <dgm:prSet/>
      <dgm:spPr/>
      <dgm:t>
        <a:bodyPr/>
        <a:lstStyle/>
        <a:p>
          <a:r>
            <a:rPr lang="en-US" dirty="0" smtClean="0"/>
            <a:t>GFC, Policy Paralysis</a:t>
          </a:r>
          <a:endParaRPr lang="en-US" dirty="0"/>
        </a:p>
      </dgm:t>
    </dgm:pt>
    <dgm:pt modelId="{20F615CD-224E-4F17-B036-4CB4E559FC09}" type="parTrans" cxnId="{F468F022-FA0E-416F-8956-F8AF0A2D9C0D}">
      <dgm:prSet/>
      <dgm:spPr/>
      <dgm:t>
        <a:bodyPr/>
        <a:lstStyle/>
        <a:p>
          <a:endParaRPr lang="en-US"/>
        </a:p>
      </dgm:t>
    </dgm:pt>
    <dgm:pt modelId="{089EE0AB-6A27-4666-AC36-9DC9FD376230}" type="sibTrans" cxnId="{F468F022-FA0E-416F-8956-F8AF0A2D9C0D}">
      <dgm:prSet/>
      <dgm:spPr/>
      <dgm:t>
        <a:bodyPr/>
        <a:lstStyle/>
        <a:p>
          <a:endParaRPr lang="en-US"/>
        </a:p>
      </dgm:t>
    </dgm:pt>
    <dgm:pt modelId="{6469D276-A2C9-41E0-93BA-3BCAE6CD058F}">
      <dgm:prSet phldrT="[Text]"/>
      <dgm:spPr/>
      <dgm:t>
        <a:bodyPr/>
        <a:lstStyle/>
        <a:p>
          <a:r>
            <a:rPr lang="en-US" dirty="0" smtClean="0"/>
            <a:t>During Boom</a:t>
          </a:r>
          <a:endParaRPr lang="en-US" dirty="0"/>
        </a:p>
      </dgm:t>
    </dgm:pt>
    <dgm:pt modelId="{777034F1-1CD3-4701-9BF1-06E37BC91729}" type="parTrans" cxnId="{38088A69-659A-4F1D-9CBE-DBF5726CB0F6}">
      <dgm:prSet/>
      <dgm:spPr/>
      <dgm:t>
        <a:bodyPr/>
        <a:lstStyle/>
        <a:p>
          <a:endParaRPr lang="en-US"/>
        </a:p>
      </dgm:t>
    </dgm:pt>
    <dgm:pt modelId="{4496A251-F428-45FD-9430-260051F14B68}" type="sibTrans" cxnId="{38088A69-659A-4F1D-9CBE-DBF5726CB0F6}">
      <dgm:prSet/>
      <dgm:spPr/>
      <dgm:t>
        <a:bodyPr/>
        <a:lstStyle/>
        <a:p>
          <a:endParaRPr lang="en-US"/>
        </a:p>
      </dgm:t>
    </dgm:pt>
    <dgm:pt modelId="{05920476-E394-4BA0-8479-C9E3AAF29D2C}">
      <dgm:prSet/>
      <dgm:spPr/>
      <dgm:t>
        <a:bodyPr/>
        <a:lstStyle/>
        <a:p>
          <a:r>
            <a:rPr lang="en-US" dirty="0" smtClean="0"/>
            <a:t>NPA,TBS</a:t>
          </a:r>
          <a:endParaRPr lang="en-US" dirty="0"/>
        </a:p>
      </dgm:t>
    </dgm:pt>
    <dgm:pt modelId="{5164084E-BFA2-4689-B4D2-F663F1790B95}" type="parTrans" cxnId="{211E3956-89A9-4928-B734-63447B576495}">
      <dgm:prSet/>
      <dgm:spPr/>
      <dgm:t>
        <a:bodyPr/>
        <a:lstStyle/>
        <a:p>
          <a:endParaRPr lang="en-US"/>
        </a:p>
      </dgm:t>
    </dgm:pt>
    <dgm:pt modelId="{48515ADD-8F01-4DE5-ABEB-1541B251D2EA}" type="sibTrans" cxnId="{211E3956-89A9-4928-B734-63447B576495}">
      <dgm:prSet/>
      <dgm:spPr/>
      <dgm:t>
        <a:bodyPr/>
        <a:lstStyle/>
        <a:p>
          <a:endParaRPr lang="en-US"/>
        </a:p>
      </dgm:t>
    </dgm:pt>
    <dgm:pt modelId="{4FD94050-1296-426D-BA4D-4FC00628632C}" type="pres">
      <dgm:prSet presAssocID="{3B686667-089E-42FB-93CA-6519A39EBBC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783F3B-7C08-4D96-9479-3DE10669D14D}" type="pres">
      <dgm:prSet presAssocID="{3B686667-089E-42FB-93CA-6519A39EBBC1}" presName="tSp" presStyleCnt="0"/>
      <dgm:spPr/>
    </dgm:pt>
    <dgm:pt modelId="{1FA4FAA3-C048-409E-BF81-141DA177F447}" type="pres">
      <dgm:prSet presAssocID="{3B686667-089E-42FB-93CA-6519A39EBBC1}" presName="bSp" presStyleCnt="0"/>
      <dgm:spPr/>
    </dgm:pt>
    <dgm:pt modelId="{3CCAFACA-5331-432E-B7C3-33C52B836C8C}" type="pres">
      <dgm:prSet presAssocID="{3B686667-089E-42FB-93CA-6519A39EBBC1}" presName="process" presStyleCnt="0"/>
      <dgm:spPr/>
    </dgm:pt>
    <dgm:pt modelId="{619CBC9E-5596-4C41-B136-A559228463D6}" type="pres">
      <dgm:prSet presAssocID="{9E7EFAC5-0554-4D68-BED2-8D5F470E4063}" presName="composite1" presStyleCnt="0"/>
      <dgm:spPr/>
    </dgm:pt>
    <dgm:pt modelId="{4B6FF0ED-FB0E-4856-8D2D-60422F3FF7E4}" type="pres">
      <dgm:prSet presAssocID="{9E7EFAC5-0554-4D68-BED2-8D5F470E4063}" presName="dummyNode1" presStyleLbl="node1" presStyleIdx="0" presStyleCnt="3"/>
      <dgm:spPr/>
    </dgm:pt>
    <dgm:pt modelId="{1F150EFA-CFB3-40D5-A442-557C096D1CBB}" type="pres">
      <dgm:prSet presAssocID="{9E7EFAC5-0554-4D68-BED2-8D5F470E4063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D52380-A3FF-4C36-A47D-E7244E2B674F}" type="pres">
      <dgm:prSet presAssocID="{9E7EFAC5-0554-4D68-BED2-8D5F470E4063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C76E84-E070-4ED8-9047-F5772654EDBC}" type="pres">
      <dgm:prSet presAssocID="{9E7EFAC5-0554-4D68-BED2-8D5F470E4063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C07830-E0F7-4780-A338-58E4D8E5163D}" type="pres">
      <dgm:prSet presAssocID="{9E7EFAC5-0554-4D68-BED2-8D5F470E4063}" presName="connSite1" presStyleCnt="0"/>
      <dgm:spPr/>
    </dgm:pt>
    <dgm:pt modelId="{03D433DD-FA7B-4FE9-948A-A636F846E655}" type="pres">
      <dgm:prSet presAssocID="{861FB3EF-B41F-443D-967F-64B7040AFEBF}" presName="Name9" presStyleLbl="sibTrans2D1" presStyleIdx="0" presStyleCnt="2"/>
      <dgm:spPr/>
      <dgm:t>
        <a:bodyPr/>
        <a:lstStyle/>
        <a:p>
          <a:endParaRPr lang="en-US"/>
        </a:p>
      </dgm:t>
    </dgm:pt>
    <dgm:pt modelId="{BC437681-CD13-4C05-A0FA-84524041BF9B}" type="pres">
      <dgm:prSet presAssocID="{140B0BDE-271D-40B0-ADD1-62C1D273F315}" presName="composite2" presStyleCnt="0"/>
      <dgm:spPr/>
    </dgm:pt>
    <dgm:pt modelId="{512B8AFA-A72E-4188-A49D-CFCBBB7B09A7}" type="pres">
      <dgm:prSet presAssocID="{140B0BDE-271D-40B0-ADD1-62C1D273F315}" presName="dummyNode2" presStyleLbl="node1" presStyleIdx="0" presStyleCnt="3"/>
      <dgm:spPr/>
    </dgm:pt>
    <dgm:pt modelId="{01F18D8B-C59A-43E0-A2E4-25E232E38948}" type="pres">
      <dgm:prSet presAssocID="{140B0BDE-271D-40B0-ADD1-62C1D273F315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95A4A3-0D76-4AD7-AEE6-2E7EACE551CC}" type="pres">
      <dgm:prSet presAssocID="{140B0BDE-271D-40B0-ADD1-62C1D273F315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D97868-8201-4483-BA9A-2635A5C916D7}" type="pres">
      <dgm:prSet presAssocID="{140B0BDE-271D-40B0-ADD1-62C1D273F315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649961-0FDA-47B7-A93F-07EAA1E8DBD9}" type="pres">
      <dgm:prSet presAssocID="{140B0BDE-271D-40B0-ADD1-62C1D273F315}" presName="connSite2" presStyleCnt="0"/>
      <dgm:spPr/>
    </dgm:pt>
    <dgm:pt modelId="{272472E5-AEA8-4A38-A0A4-14659A00AA64}" type="pres">
      <dgm:prSet presAssocID="{FE0FECE3-EC4B-4BB7-8B5F-490879A29884}" presName="Name18" presStyleLbl="sibTrans2D1" presStyleIdx="1" presStyleCnt="2"/>
      <dgm:spPr/>
      <dgm:t>
        <a:bodyPr/>
        <a:lstStyle/>
        <a:p>
          <a:endParaRPr lang="en-US"/>
        </a:p>
      </dgm:t>
    </dgm:pt>
    <dgm:pt modelId="{3F1916F1-5B02-440F-98B0-741115FB636A}" type="pres">
      <dgm:prSet presAssocID="{C2278B70-172F-49C4-9493-9665B6B8C690}" presName="composite1" presStyleCnt="0"/>
      <dgm:spPr/>
    </dgm:pt>
    <dgm:pt modelId="{F8AF65E4-CBB5-4DF2-8527-C6C43ABD9987}" type="pres">
      <dgm:prSet presAssocID="{C2278B70-172F-49C4-9493-9665B6B8C690}" presName="dummyNode1" presStyleLbl="node1" presStyleIdx="1" presStyleCnt="3"/>
      <dgm:spPr/>
    </dgm:pt>
    <dgm:pt modelId="{D00C67FF-F265-42AF-BD25-4D8D360A8CE8}" type="pres">
      <dgm:prSet presAssocID="{C2278B70-172F-49C4-9493-9665B6B8C690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6A829E-EDB0-41DB-8A31-9FE49DA4F28A}" type="pres">
      <dgm:prSet presAssocID="{C2278B70-172F-49C4-9493-9665B6B8C690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E7C4C2-0B48-44BC-A238-D33A8950B03B}" type="pres">
      <dgm:prSet presAssocID="{C2278B70-172F-49C4-9493-9665B6B8C690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4C8838-600B-452D-9853-E8703F4BE7EA}" type="pres">
      <dgm:prSet presAssocID="{C2278B70-172F-49C4-9493-9665B6B8C690}" presName="connSite1" presStyleCnt="0"/>
      <dgm:spPr/>
    </dgm:pt>
  </dgm:ptLst>
  <dgm:cxnLst>
    <dgm:cxn modelId="{211E3956-89A9-4928-B734-63447B576495}" srcId="{C2278B70-172F-49C4-9493-9665B6B8C690}" destId="{05920476-E394-4BA0-8479-C9E3AAF29D2C}" srcOrd="0" destOrd="0" parTransId="{5164084E-BFA2-4689-B4D2-F663F1790B95}" sibTransId="{48515ADD-8F01-4DE5-ABEB-1541B251D2EA}"/>
    <dgm:cxn modelId="{CBF8824C-C97F-49BB-AA13-7A0BA3D3EB4F}" type="presOf" srcId="{05920476-E394-4BA0-8479-C9E3AAF29D2C}" destId="{D00C67FF-F265-42AF-BD25-4D8D360A8CE8}" srcOrd="0" destOrd="0" presId="urn:microsoft.com/office/officeart/2005/8/layout/hProcess4"/>
    <dgm:cxn modelId="{7969495E-9964-432E-9798-A1AF8166C326}" type="presOf" srcId="{6469D276-A2C9-41E0-93BA-3BCAE6CD058F}" destId="{4AD52380-A3FF-4C36-A47D-E7244E2B674F}" srcOrd="1" destOrd="0" presId="urn:microsoft.com/office/officeart/2005/8/layout/hProcess4"/>
    <dgm:cxn modelId="{12A754D1-E1B2-452E-B782-907BE6D1E18D}" type="presOf" srcId="{FE0FECE3-EC4B-4BB7-8B5F-490879A29884}" destId="{272472E5-AEA8-4A38-A0A4-14659A00AA64}" srcOrd="0" destOrd="0" presId="urn:microsoft.com/office/officeart/2005/8/layout/hProcess4"/>
    <dgm:cxn modelId="{B0F31A1A-2E02-4C52-9E2A-96F1323C1471}" type="presOf" srcId="{9E7EFAC5-0554-4D68-BED2-8D5F470E4063}" destId="{D9C76E84-E070-4ED8-9047-F5772654EDBC}" srcOrd="0" destOrd="0" presId="urn:microsoft.com/office/officeart/2005/8/layout/hProcess4"/>
    <dgm:cxn modelId="{74D10F5C-7B12-4C0C-B606-798DA30DC811}" type="presOf" srcId="{C2278B70-172F-49C4-9493-9665B6B8C690}" destId="{10E7C4C2-0B48-44BC-A238-D33A8950B03B}" srcOrd="0" destOrd="0" presId="urn:microsoft.com/office/officeart/2005/8/layout/hProcess4"/>
    <dgm:cxn modelId="{24C42393-B00F-4CC3-9684-F49A84F582E2}" type="presOf" srcId="{3B686667-089E-42FB-93CA-6519A39EBBC1}" destId="{4FD94050-1296-426D-BA4D-4FC00628632C}" srcOrd="0" destOrd="0" presId="urn:microsoft.com/office/officeart/2005/8/layout/hProcess4"/>
    <dgm:cxn modelId="{38088A69-659A-4F1D-9CBE-DBF5726CB0F6}" srcId="{9E7EFAC5-0554-4D68-BED2-8D5F470E4063}" destId="{6469D276-A2C9-41E0-93BA-3BCAE6CD058F}" srcOrd="0" destOrd="0" parTransId="{777034F1-1CD3-4701-9BF1-06E37BC91729}" sibTransId="{4496A251-F428-45FD-9430-260051F14B68}"/>
    <dgm:cxn modelId="{ABF253ED-F460-4BE6-A104-3ACE644493EA}" type="presOf" srcId="{05920476-E394-4BA0-8479-C9E3AAF29D2C}" destId="{C26A829E-EDB0-41DB-8A31-9FE49DA4F28A}" srcOrd="1" destOrd="0" presId="urn:microsoft.com/office/officeart/2005/8/layout/hProcess4"/>
    <dgm:cxn modelId="{38EAB819-8DE0-4826-B803-47F19A10722D}" type="presOf" srcId="{6469D276-A2C9-41E0-93BA-3BCAE6CD058F}" destId="{1F150EFA-CFB3-40D5-A442-557C096D1CBB}" srcOrd="0" destOrd="0" presId="urn:microsoft.com/office/officeart/2005/8/layout/hProcess4"/>
    <dgm:cxn modelId="{105367C4-454F-4CD2-BF2E-D2EBBDA096D2}" type="presOf" srcId="{B944D9F2-C75F-45FE-B422-99A2F915476D}" destId="{01F18D8B-C59A-43E0-A2E4-25E232E38948}" srcOrd="0" destOrd="0" presId="urn:microsoft.com/office/officeart/2005/8/layout/hProcess4"/>
    <dgm:cxn modelId="{57A67C33-5869-43C5-81E0-F17A9DA8E0F5}" type="presOf" srcId="{B944D9F2-C75F-45FE-B422-99A2F915476D}" destId="{2295A4A3-0D76-4AD7-AEE6-2E7EACE551CC}" srcOrd="1" destOrd="0" presId="urn:microsoft.com/office/officeart/2005/8/layout/hProcess4"/>
    <dgm:cxn modelId="{4C4FF784-A01F-4DAB-A79F-DC7C6B3B90EC}" type="presOf" srcId="{140B0BDE-271D-40B0-ADD1-62C1D273F315}" destId="{B0D97868-8201-4483-BA9A-2635A5C916D7}" srcOrd="0" destOrd="0" presId="urn:microsoft.com/office/officeart/2005/8/layout/hProcess4"/>
    <dgm:cxn modelId="{00B17373-04B6-4FE1-919F-EA2A1E3050E6}" srcId="{3B686667-089E-42FB-93CA-6519A39EBBC1}" destId="{140B0BDE-271D-40B0-ADD1-62C1D273F315}" srcOrd="1" destOrd="0" parTransId="{9E5F17D6-92FC-4D9B-8161-64FED2E47922}" sibTransId="{FE0FECE3-EC4B-4BB7-8B5F-490879A29884}"/>
    <dgm:cxn modelId="{F468F022-FA0E-416F-8956-F8AF0A2D9C0D}" srcId="{140B0BDE-271D-40B0-ADD1-62C1D273F315}" destId="{B944D9F2-C75F-45FE-B422-99A2F915476D}" srcOrd="0" destOrd="0" parTransId="{20F615CD-224E-4F17-B036-4CB4E559FC09}" sibTransId="{089EE0AB-6A27-4666-AC36-9DC9FD376230}"/>
    <dgm:cxn modelId="{24B8589B-3FD5-49CB-93DA-C17C99F696CA}" type="presOf" srcId="{861FB3EF-B41F-443D-967F-64B7040AFEBF}" destId="{03D433DD-FA7B-4FE9-948A-A636F846E655}" srcOrd="0" destOrd="0" presId="urn:microsoft.com/office/officeart/2005/8/layout/hProcess4"/>
    <dgm:cxn modelId="{43CC9FFC-1809-4A63-89BB-7CED22E52A17}" srcId="{3B686667-089E-42FB-93CA-6519A39EBBC1}" destId="{9E7EFAC5-0554-4D68-BED2-8D5F470E4063}" srcOrd="0" destOrd="0" parTransId="{67F5617F-7D5A-49FD-B737-75267D8C82A0}" sibTransId="{861FB3EF-B41F-443D-967F-64B7040AFEBF}"/>
    <dgm:cxn modelId="{70D7A061-3E2C-4E61-9756-AF9D883BC7D0}" srcId="{3B686667-089E-42FB-93CA-6519A39EBBC1}" destId="{C2278B70-172F-49C4-9493-9665B6B8C690}" srcOrd="2" destOrd="0" parTransId="{5EC57FB8-5634-4A85-8087-47B7AA825454}" sibTransId="{0E468CF8-93ED-414E-B7B2-4DD36D2145BA}"/>
    <dgm:cxn modelId="{F38833B8-7C41-4146-B4D1-C51ADBE98392}" type="presParOf" srcId="{4FD94050-1296-426D-BA4D-4FC00628632C}" destId="{80783F3B-7C08-4D96-9479-3DE10669D14D}" srcOrd="0" destOrd="0" presId="urn:microsoft.com/office/officeart/2005/8/layout/hProcess4"/>
    <dgm:cxn modelId="{1E19F319-9679-4E4F-8A1F-E8CDC4CEBEBF}" type="presParOf" srcId="{4FD94050-1296-426D-BA4D-4FC00628632C}" destId="{1FA4FAA3-C048-409E-BF81-141DA177F447}" srcOrd="1" destOrd="0" presId="urn:microsoft.com/office/officeart/2005/8/layout/hProcess4"/>
    <dgm:cxn modelId="{AE7CD3E9-FD4D-47FD-B2F6-F352F78B2798}" type="presParOf" srcId="{4FD94050-1296-426D-BA4D-4FC00628632C}" destId="{3CCAFACA-5331-432E-B7C3-33C52B836C8C}" srcOrd="2" destOrd="0" presId="urn:microsoft.com/office/officeart/2005/8/layout/hProcess4"/>
    <dgm:cxn modelId="{0E77D4DB-B541-4D54-BBFF-F3BDAE8A2149}" type="presParOf" srcId="{3CCAFACA-5331-432E-B7C3-33C52B836C8C}" destId="{619CBC9E-5596-4C41-B136-A559228463D6}" srcOrd="0" destOrd="0" presId="urn:microsoft.com/office/officeart/2005/8/layout/hProcess4"/>
    <dgm:cxn modelId="{CB3667FF-26C2-4B61-B6E1-DADEF2E7A303}" type="presParOf" srcId="{619CBC9E-5596-4C41-B136-A559228463D6}" destId="{4B6FF0ED-FB0E-4856-8D2D-60422F3FF7E4}" srcOrd="0" destOrd="0" presId="urn:microsoft.com/office/officeart/2005/8/layout/hProcess4"/>
    <dgm:cxn modelId="{7DB834F9-F655-48C4-A943-0DF4A573E3B9}" type="presParOf" srcId="{619CBC9E-5596-4C41-B136-A559228463D6}" destId="{1F150EFA-CFB3-40D5-A442-557C096D1CBB}" srcOrd="1" destOrd="0" presId="urn:microsoft.com/office/officeart/2005/8/layout/hProcess4"/>
    <dgm:cxn modelId="{6E813ED1-5F9D-4A30-8C59-26E85856E5DD}" type="presParOf" srcId="{619CBC9E-5596-4C41-B136-A559228463D6}" destId="{4AD52380-A3FF-4C36-A47D-E7244E2B674F}" srcOrd="2" destOrd="0" presId="urn:microsoft.com/office/officeart/2005/8/layout/hProcess4"/>
    <dgm:cxn modelId="{ACCD34C6-903F-4E55-BF1A-33FC7BFDDB67}" type="presParOf" srcId="{619CBC9E-5596-4C41-B136-A559228463D6}" destId="{D9C76E84-E070-4ED8-9047-F5772654EDBC}" srcOrd="3" destOrd="0" presId="urn:microsoft.com/office/officeart/2005/8/layout/hProcess4"/>
    <dgm:cxn modelId="{E4294C95-F572-41A3-8845-87D90AE48AE6}" type="presParOf" srcId="{619CBC9E-5596-4C41-B136-A559228463D6}" destId="{78C07830-E0F7-4780-A338-58E4D8E5163D}" srcOrd="4" destOrd="0" presId="urn:microsoft.com/office/officeart/2005/8/layout/hProcess4"/>
    <dgm:cxn modelId="{C2EE3F1E-A3A8-4D77-ABC0-2B72DA014602}" type="presParOf" srcId="{3CCAFACA-5331-432E-B7C3-33C52B836C8C}" destId="{03D433DD-FA7B-4FE9-948A-A636F846E655}" srcOrd="1" destOrd="0" presId="urn:microsoft.com/office/officeart/2005/8/layout/hProcess4"/>
    <dgm:cxn modelId="{1A2F275A-2ED2-4B67-8DAC-DC149C11AED9}" type="presParOf" srcId="{3CCAFACA-5331-432E-B7C3-33C52B836C8C}" destId="{BC437681-CD13-4C05-A0FA-84524041BF9B}" srcOrd="2" destOrd="0" presId="urn:microsoft.com/office/officeart/2005/8/layout/hProcess4"/>
    <dgm:cxn modelId="{AA150F15-A06D-4451-A00E-515D00DB3842}" type="presParOf" srcId="{BC437681-CD13-4C05-A0FA-84524041BF9B}" destId="{512B8AFA-A72E-4188-A49D-CFCBBB7B09A7}" srcOrd="0" destOrd="0" presId="urn:microsoft.com/office/officeart/2005/8/layout/hProcess4"/>
    <dgm:cxn modelId="{2DBEAF65-8AC6-4A5F-88BD-8D283E893922}" type="presParOf" srcId="{BC437681-CD13-4C05-A0FA-84524041BF9B}" destId="{01F18D8B-C59A-43E0-A2E4-25E232E38948}" srcOrd="1" destOrd="0" presId="urn:microsoft.com/office/officeart/2005/8/layout/hProcess4"/>
    <dgm:cxn modelId="{0D198DFF-07D6-4A12-B8F0-AFC568AA60BB}" type="presParOf" srcId="{BC437681-CD13-4C05-A0FA-84524041BF9B}" destId="{2295A4A3-0D76-4AD7-AEE6-2E7EACE551CC}" srcOrd="2" destOrd="0" presId="urn:microsoft.com/office/officeart/2005/8/layout/hProcess4"/>
    <dgm:cxn modelId="{CD4AD0F8-53FC-427E-913B-EAEB01A3B5E0}" type="presParOf" srcId="{BC437681-CD13-4C05-A0FA-84524041BF9B}" destId="{B0D97868-8201-4483-BA9A-2635A5C916D7}" srcOrd="3" destOrd="0" presId="urn:microsoft.com/office/officeart/2005/8/layout/hProcess4"/>
    <dgm:cxn modelId="{7A16442A-BB73-46AA-B842-3FBD0981B11A}" type="presParOf" srcId="{BC437681-CD13-4C05-A0FA-84524041BF9B}" destId="{B6649961-0FDA-47B7-A93F-07EAA1E8DBD9}" srcOrd="4" destOrd="0" presId="urn:microsoft.com/office/officeart/2005/8/layout/hProcess4"/>
    <dgm:cxn modelId="{A7EFAC93-07CA-41B6-BC26-12CC70D97300}" type="presParOf" srcId="{3CCAFACA-5331-432E-B7C3-33C52B836C8C}" destId="{272472E5-AEA8-4A38-A0A4-14659A00AA64}" srcOrd="3" destOrd="0" presId="urn:microsoft.com/office/officeart/2005/8/layout/hProcess4"/>
    <dgm:cxn modelId="{068C22EA-F7E0-4C3C-BA0C-5718EE439BC6}" type="presParOf" srcId="{3CCAFACA-5331-432E-B7C3-33C52B836C8C}" destId="{3F1916F1-5B02-440F-98B0-741115FB636A}" srcOrd="4" destOrd="0" presId="urn:microsoft.com/office/officeart/2005/8/layout/hProcess4"/>
    <dgm:cxn modelId="{28A37654-98F6-4AFB-9961-F9B46813851F}" type="presParOf" srcId="{3F1916F1-5B02-440F-98B0-741115FB636A}" destId="{F8AF65E4-CBB5-4DF2-8527-C6C43ABD9987}" srcOrd="0" destOrd="0" presId="urn:microsoft.com/office/officeart/2005/8/layout/hProcess4"/>
    <dgm:cxn modelId="{7AE5E775-05EE-4E90-9EA3-15FDCC43A715}" type="presParOf" srcId="{3F1916F1-5B02-440F-98B0-741115FB636A}" destId="{D00C67FF-F265-42AF-BD25-4D8D360A8CE8}" srcOrd="1" destOrd="0" presId="urn:microsoft.com/office/officeart/2005/8/layout/hProcess4"/>
    <dgm:cxn modelId="{557F6F0D-1C28-4CFC-B86C-1ABD1A51411B}" type="presParOf" srcId="{3F1916F1-5B02-440F-98B0-741115FB636A}" destId="{C26A829E-EDB0-41DB-8A31-9FE49DA4F28A}" srcOrd="2" destOrd="0" presId="urn:microsoft.com/office/officeart/2005/8/layout/hProcess4"/>
    <dgm:cxn modelId="{D8D29B70-C605-40EE-A1C5-4DE2A2883C8C}" type="presParOf" srcId="{3F1916F1-5B02-440F-98B0-741115FB636A}" destId="{10E7C4C2-0B48-44BC-A238-D33A8950B03B}" srcOrd="3" destOrd="0" presId="urn:microsoft.com/office/officeart/2005/8/layout/hProcess4"/>
    <dgm:cxn modelId="{22721522-FDC2-4DDE-B1EA-479D2E639F16}" type="presParOf" srcId="{3F1916F1-5B02-440F-98B0-741115FB636A}" destId="{A24C8838-600B-452D-9853-E8703F4BE7EA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318A385-E160-49D6-BF07-A1AE4D149804}" type="doc">
      <dgm:prSet loTypeId="urn:microsoft.com/office/officeart/2005/8/layout/hList3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C6F0DA4-CF43-473B-8175-F014797DE664}">
      <dgm:prSet phldrT="[Text]"/>
      <dgm:spPr/>
      <dgm:t>
        <a:bodyPr/>
        <a:lstStyle/>
        <a:p>
          <a:r>
            <a:rPr lang="en-US" dirty="0" smtClean="0"/>
            <a:t>Generous bank loans to corporates, hoping GDP, employment = 3 stages</a:t>
          </a:r>
          <a:endParaRPr lang="en-US" dirty="0"/>
        </a:p>
      </dgm:t>
    </dgm:pt>
    <dgm:pt modelId="{6BBBC926-8DA6-4C3F-AAE2-3ACB521705C4}" type="parTrans" cxnId="{0FDB1A09-05C2-4D73-831B-DF87D4CF3E6E}">
      <dgm:prSet/>
      <dgm:spPr/>
      <dgm:t>
        <a:bodyPr/>
        <a:lstStyle/>
        <a:p>
          <a:endParaRPr lang="en-US"/>
        </a:p>
      </dgm:t>
    </dgm:pt>
    <dgm:pt modelId="{7FC0BB74-AE68-4931-8765-B2178E09FF13}" type="sibTrans" cxnId="{0FDB1A09-05C2-4D73-831B-DF87D4CF3E6E}">
      <dgm:prSet/>
      <dgm:spPr/>
      <dgm:t>
        <a:bodyPr/>
        <a:lstStyle/>
        <a:p>
          <a:endParaRPr lang="en-US"/>
        </a:p>
      </dgm:t>
    </dgm:pt>
    <dgm:pt modelId="{D0A1E6E3-EEB6-4C0F-8D2B-84E57EAB0D9C}">
      <dgm:prSet phldrT="[Text]"/>
      <dgm:spPr/>
      <dgm:t>
        <a:bodyPr/>
        <a:lstStyle/>
        <a:p>
          <a:r>
            <a:rPr lang="en-US" dirty="0" smtClean="0"/>
            <a:t>Phoenix scenario</a:t>
          </a:r>
          <a:endParaRPr lang="en-US" dirty="0"/>
        </a:p>
      </dgm:t>
    </dgm:pt>
    <dgm:pt modelId="{85F9DF1A-7E78-4072-887D-44BB98ED5F33}" type="parTrans" cxnId="{0CB9C972-B16E-432A-9ADC-9F40286430E7}">
      <dgm:prSet/>
      <dgm:spPr/>
      <dgm:t>
        <a:bodyPr/>
        <a:lstStyle/>
        <a:p>
          <a:endParaRPr lang="en-US"/>
        </a:p>
      </dgm:t>
    </dgm:pt>
    <dgm:pt modelId="{7519B9A4-35A6-4997-93A4-F97DDDF82820}" type="sibTrans" cxnId="{0CB9C972-B16E-432A-9ADC-9F40286430E7}">
      <dgm:prSet/>
      <dgm:spPr/>
      <dgm:t>
        <a:bodyPr/>
        <a:lstStyle/>
        <a:p>
          <a:endParaRPr lang="en-US"/>
        </a:p>
      </dgm:t>
    </dgm:pt>
    <dgm:pt modelId="{83814C19-2AA4-49A6-8E59-42826F84B0D0}">
      <dgm:prSet phldrT="[Text]"/>
      <dgm:spPr/>
      <dgm:t>
        <a:bodyPr/>
        <a:lstStyle/>
        <a:p>
          <a:r>
            <a:rPr lang="en-US" dirty="0" smtClean="0"/>
            <a:t>Containment scenario</a:t>
          </a:r>
          <a:endParaRPr lang="en-US" dirty="0"/>
        </a:p>
      </dgm:t>
    </dgm:pt>
    <dgm:pt modelId="{0C20E0BE-1CF6-410B-9CAC-0E72D5EA0D10}" type="parTrans" cxnId="{F8D27DFB-4FFA-4A73-864D-BB6FEE6F8337}">
      <dgm:prSet/>
      <dgm:spPr/>
      <dgm:t>
        <a:bodyPr/>
        <a:lstStyle/>
        <a:p>
          <a:endParaRPr lang="en-US"/>
        </a:p>
      </dgm:t>
    </dgm:pt>
    <dgm:pt modelId="{816D13CE-20B9-477F-BD40-E4E4CE50CDCF}" type="sibTrans" cxnId="{F8D27DFB-4FFA-4A73-864D-BB6FEE6F8337}">
      <dgm:prSet/>
      <dgm:spPr/>
      <dgm:t>
        <a:bodyPr/>
        <a:lstStyle/>
        <a:p>
          <a:endParaRPr lang="en-US"/>
        </a:p>
      </dgm:t>
    </dgm:pt>
    <dgm:pt modelId="{4261422A-2A0D-45B2-920B-75558A9C707B}">
      <dgm:prSet phldrT="[Text]"/>
      <dgm:spPr/>
      <dgm:t>
        <a:bodyPr/>
        <a:lstStyle/>
        <a:p>
          <a:r>
            <a:rPr lang="en-US" dirty="0" smtClean="0"/>
            <a:t>% Rapid growth-&gt; cash flow corrected, NPA paid off</a:t>
          </a:r>
          <a:endParaRPr lang="en-US" dirty="0"/>
        </a:p>
      </dgm:t>
    </dgm:pt>
    <dgm:pt modelId="{CC5F4E6E-BD7C-4563-A3FA-E62E81CB910D}" type="parTrans" cxnId="{827C90E0-D083-4501-BA86-B98A3DE42C2A}">
      <dgm:prSet/>
      <dgm:spPr/>
      <dgm:t>
        <a:bodyPr/>
        <a:lstStyle/>
        <a:p>
          <a:endParaRPr lang="en-US"/>
        </a:p>
      </dgm:t>
    </dgm:pt>
    <dgm:pt modelId="{3E9E1D7E-CA3D-43A5-93E7-984BBDBF272D}" type="sibTrans" cxnId="{827C90E0-D083-4501-BA86-B98A3DE42C2A}">
      <dgm:prSet/>
      <dgm:spPr/>
      <dgm:t>
        <a:bodyPr/>
        <a:lstStyle/>
        <a:p>
          <a:endParaRPr lang="en-US"/>
        </a:p>
      </dgm:t>
    </dgm:pt>
    <dgm:pt modelId="{06E42414-8F02-43B0-95D3-444EDA22A7B2}">
      <dgm:prSet phldrT="[Text]"/>
      <dgm:spPr/>
      <dgm:t>
        <a:bodyPr/>
        <a:lstStyle/>
        <a:p>
          <a:r>
            <a:rPr lang="en-US" dirty="0" smtClean="0"/>
            <a:t>In absolute terms of GDP, NPA will shrink and Will fade away from public debate.</a:t>
          </a:r>
          <a:endParaRPr lang="en-US" dirty="0"/>
        </a:p>
      </dgm:t>
    </dgm:pt>
    <dgm:pt modelId="{C42824DD-00C4-4B29-837A-C9676F2B6F26}" type="parTrans" cxnId="{CC8874D7-437A-44E6-8EAC-C4CDB82B18ED}">
      <dgm:prSet/>
      <dgm:spPr/>
      <dgm:t>
        <a:bodyPr/>
        <a:lstStyle/>
        <a:p>
          <a:endParaRPr lang="en-US"/>
        </a:p>
      </dgm:t>
    </dgm:pt>
    <dgm:pt modelId="{8AAFB561-BCE6-4A9E-A02F-1D763E0577C5}" type="sibTrans" cxnId="{CC8874D7-437A-44E6-8EAC-C4CDB82B18ED}">
      <dgm:prSet/>
      <dgm:spPr/>
      <dgm:t>
        <a:bodyPr/>
        <a:lstStyle/>
        <a:p>
          <a:endParaRPr lang="en-US"/>
        </a:p>
      </dgm:t>
    </dgm:pt>
    <dgm:pt modelId="{0252135F-D4AB-4842-91EA-708E93DF186E}" type="pres">
      <dgm:prSet presAssocID="{0318A385-E160-49D6-BF07-A1AE4D149804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9B18D52-ABE6-4CD5-B0B8-21EB0FF696BA}" type="pres">
      <dgm:prSet presAssocID="{2C6F0DA4-CF43-473B-8175-F014797DE664}" presName="roof" presStyleLbl="dkBgShp" presStyleIdx="0" presStyleCnt="2"/>
      <dgm:spPr/>
      <dgm:t>
        <a:bodyPr/>
        <a:lstStyle/>
        <a:p>
          <a:endParaRPr lang="en-US"/>
        </a:p>
      </dgm:t>
    </dgm:pt>
    <dgm:pt modelId="{7D0A2ABE-4E12-4AE4-9D9E-BBAAEC62B538}" type="pres">
      <dgm:prSet presAssocID="{2C6F0DA4-CF43-473B-8175-F014797DE664}" presName="pillars" presStyleCnt="0"/>
      <dgm:spPr/>
      <dgm:t>
        <a:bodyPr/>
        <a:lstStyle/>
        <a:p>
          <a:endParaRPr lang="en-US"/>
        </a:p>
      </dgm:t>
    </dgm:pt>
    <dgm:pt modelId="{58B13FA4-C075-4AE7-8E58-455DA662DABD}" type="pres">
      <dgm:prSet presAssocID="{2C6F0DA4-CF43-473B-8175-F014797DE664}" presName="pillar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4EBEF5-AECC-45F9-A3FF-3E31B5A74914}" type="pres">
      <dgm:prSet presAssocID="{83814C19-2AA4-49A6-8E59-42826F84B0D0}" presName="pillar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3BABD3-3C0F-4D26-B422-F212D8E7AD56}" type="pres">
      <dgm:prSet presAssocID="{2C6F0DA4-CF43-473B-8175-F014797DE664}" presName="base" presStyleLbl="dkBgShp" presStyleIdx="1" presStyleCnt="2"/>
      <dgm:spPr/>
      <dgm:t>
        <a:bodyPr/>
        <a:lstStyle/>
        <a:p>
          <a:endParaRPr lang="en-US"/>
        </a:p>
      </dgm:t>
    </dgm:pt>
  </dgm:ptLst>
  <dgm:cxnLst>
    <dgm:cxn modelId="{0CB9C972-B16E-432A-9ADC-9F40286430E7}" srcId="{2C6F0DA4-CF43-473B-8175-F014797DE664}" destId="{D0A1E6E3-EEB6-4C0F-8D2B-84E57EAB0D9C}" srcOrd="0" destOrd="0" parTransId="{85F9DF1A-7E78-4072-887D-44BB98ED5F33}" sibTransId="{7519B9A4-35A6-4997-93A4-F97DDDF82820}"/>
    <dgm:cxn modelId="{F8D27DFB-4FFA-4A73-864D-BB6FEE6F8337}" srcId="{2C6F0DA4-CF43-473B-8175-F014797DE664}" destId="{83814C19-2AA4-49A6-8E59-42826F84B0D0}" srcOrd="1" destOrd="0" parTransId="{0C20E0BE-1CF6-410B-9CAC-0E72D5EA0D10}" sibTransId="{816D13CE-20B9-477F-BD40-E4E4CE50CDCF}"/>
    <dgm:cxn modelId="{CC8874D7-437A-44E6-8EAC-C4CDB82B18ED}" srcId="{83814C19-2AA4-49A6-8E59-42826F84B0D0}" destId="{06E42414-8F02-43B0-95D3-444EDA22A7B2}" srcOrd="0" destOrd="0" parTransId="{C42824DD-00C4-4B29-837A-C9676F2B6F26}" sibTransId="{8AAFB561-BCE6-4A9E-A02F-1D763E0577C5}"/>
    <dgm:cxn modelId="{2877FD35-A147-42ED-A192-48BB9B7A2992}" type="presOf" srcId="{0318A385-E160-49D6-BF07-A1AE4D149804}" destId="{0252135F-D4AB-4842-91EA-708E93DF186E}" srcOrd="0" destOrd="0" presId="urn:microsoft.com/office/officeart/2005/8/layout/hList3"/>
    <dgm:cxn modelId="{827C90E0-D083-4501-BA86-B98A3DE42C2A}" srcId="{D0A1E6E3-EEB6-4C0F-8D2B-84E57EAB0D9C}" destId="{4261422A-2A0D-45B2-920B-75558A9C707B}" srcOrd="0" destOrd="0" parTransId="{CC5F4E6E-BD7C-4563-A3FA-E62E81CB910D}" sibTransId="{3E9E1D7E-CA3D-43A5-93E7-984BBDBF272D}"/>
    <dgm:cxn modelId="{265D098A-4751-4759-83AA-41A2E74FFB65}" type="presOf" srcId="{D0A1E6E3-EEB6-4C0F-8D2B-84E57EAB0D9C}" destId="{58B13FA4-C075-4AE7-8E58-455DA662DABD}" srcOrd="0" destOrd="0" presId="urn:microsoft.com/office/officeart/2005/8/layout/hList3"/>
    <dgm:cxn modelId="{1FA42C9E-0C36-4120-A5BC-D4B88DE9AAE6}" type="presOf" srcId="{83814C19-2AA4-49A6-8E59-42826F84B0D0}" destId="{D24EBEF5-AECC-45F9-A3FF-3E31B5A74914}" srcOrd="0" destOrd="0" presId="urn:microsoft.com/office/officeart/2005/8/layout/hList3"/>
    <dgm:cxn modelId="{FB432E50-FCD8-407A-B2D9-DDFC60FAE1E2}" type="presOf" srcId="{06E42414-8F02-43B0-95D3-444EDA22A7B2}" destId="{D24EBEF5-AECC-45F9-A3FF-3E31B5A74914}" srcOrd="0" destOrd="1" presId="urn:microsoft.com/office/officeart/2005/8/layout/hList3"/>
    <dgm:cxn modelId="{40589904-BF38-498C-A8BC-1CAC1697B56B}" type="presOf" srcId="{4261422A-2A0D-45B2-920B-75558A9C707B}" destId="{58B13FA4-C075-4AE7-8E58-455DA662DABD}" srcOrd="0" destOrd="1" presId="urn:microsoft.com/office/officeart/2005/8/layout/hList3"/>
    <dgm:cxn modelId="{00DF7E5F-53F4-46CB-80D5-AA433084D099}" type="presOf" srcId="{2C6F0DA4-CF43-473B-8175-F014797DE664}" destId="{A9B18D52-ABE6-4CD5-B0B8-21EB0FF696BA}" srcOrd="0" destOrd="0" presId="urn:microsoft.com/office/officeart/2005/8/layout/hList3"/>
    <dgm:cxn modelId="{0FDB1A09-05C2-4D73-831B-DF87D4CF3E6E}" srcId="{0318A385-E160-49D6-BF07-A1AE4D149804}" destId="{2C6F0DA4-CF43-473B-8175-F014797DE664}" srcOrd="0" destOrd="0" parTransId="{6BBBC926-8DA6-4C3F-AAE2-3ACB521705C4}" sibTransId="{7FC0BB74-AE68-4931-8765-B2178E09FF13}"/>
    <dgm:cxn modelId="{89957EEE-7D74-402F-AEEE-15C0A0552E29}" type="presParOf" srcId="{0252135F-D4AB-4842-91EA-708E93DF186E}" destId="{A9B18D52-ABE6-4CD5-B0B8-21EB0FF696BA}" srcOrd="0" destOrd="0" presId="urn:microsoft.com/office/officeart/2005/8/layout/hList3"/>
    <dgm:cxn modelId="{A979EA4D-09B0-47A8-A89A-E4F5293E3E5E}" type="presParOf" srcId="{0252135F-D4AB-4842-91EA-708E93DF186E}" destId="{7D0A2ABE-4E12-4AE4-9D9E-BBAAEC62B538}" srcOrd="1" destOrd="0" presId="urn:microsoft.com/office/officeart/2005/8/layout/hList3"/>
    <dgm:cxn modelId="{758D3C6C-7C24-4F24-9529-846ED01C3229}" type="presParOf" srcId="{7D0A2ABE-4E12-4AE4-9D9E-BBAAEC62B538}" destId="{58B13FA4-C075-4AE7-8E58-455DA662DABD}" srcOrd="0" destOrd="0" presId="urn:microsoft.com/office/officeart/2005/8/layout/hList3"/>
    <dgm:cxn modelId="{33BF2355-E8E9-4AC5-8689-4267609055E5}" type="presParOf" srcId="{7D0A2ABE-4E12-4AE4-9D9E-BBAAEC62B538}" destId="{D24EBEF5-AECC-45F9-A3FF-3E31B5A74914}" srcOrd="1" destOrd="0" presId="urn:microsoft.com/office/officeart/2005/8/layout/hList3"/>
    <dgm:cxn modelId="{2947421F-FE25-4E70-AA2C-18A4181CA329}" type="presParOf" srcId="{0252135F-D4AB-4842-91EA-708E93DF186E}" destId="{A83BABD3-3C0F-4D26-B422-F212D8E7AD56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72A0A0E-C353-4421-B438-B602C0E50394}" type="doc">
      <dgm:prSet loTypeId="urn:diagrams.loki3.com/VaryingWidth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7402A9A-7C8B-4EF5-B5C9-C842C1F07D8E}">
      <dgm:prSet phldrT="[Text]"/>
      <dgm:spPr/>
      <dgm:t>
        <a:bodyPr/>
        <a:lstStyle/>
        <a:p>
          <a:r>
            <a:rPr lang="en-US" dirty="0" smtClean="0"/>
            <a:t>Not hurt</a:t>
          </a:r>
          <a:endParaRPr lang="en-US" dirty="0"/>
        </a:p>
      </dgm:t>
    </dgm:pt>
    <dgm:pt modelId="{016B4C5C-FEDB-4CA5-B2CE-476ADA4B8D75}" type="parTrans" cxnId="{70D9EF43-39E3-4721-A589-62753A5199D8}">
      <dgm:prSet/>
      <dgm:spPr/>
      <dgm:t>
        <a:bodyPr/>
        <a:lstStyle/>
        <a:p>
          <a:endParaRPr lang="en-US"/>
        </a:p>
      </dgm:t>
    </dgm:pt>
    <dgm:pt modelId="{7668F414-0EDE-494F-98EF-49AF110A5689}" type="sibTrans" cxnId="{70D9EF43-39E3-4721-A589-62753A5199D8}">
      <dgm:prSet/>
      <dgm:spPr/>
      <dgm:t>
        <a:bodyPr/>
        <a:lstStyle/>
        <a:p>
          <a:endParaRPr lang="en-US"/>
        </a:p>
      </dgm:t>
    </dgm:pt>
    <dgm:pt modelId="{EF5C51CE-BF2E-424F-A0D3-0E2B8A7F501E}">
      <dgm:prSet phldrT="[Text]"/>
      <dgm:spPr/>
      <dgm:t>
        <a:bodyPr/>
        <a:lstStyle/>
        <a:p>
          <a:r>
            <a:rPr lang="en-US" dirty="0" smtClean="0"/>
            <a:t>Agri-loans: due to PSL rules</a:t>
          </a:r>
          <a:endParaRPr lang="en-US" dirty="0"/>
        </a:p>
      </dgm:t>
    </dgm:pt>
    <dgm:pt modelId="{439B9815-4283-4C5C-99BE-66EC24A97E5B}" type="parTrans" cxnId="{4BFFBDC8-D2DB-4369-8149-196587743960}">
      <dgm:prSet/>
      <dgm:spPr/>
      <dgm:t>
        <a:bodyPr/>
        <a:lstStyle/>
        <a:p>
          <a:endParaRPr lang="en-US"/>
        </a:p>
      </dgm:t>
    </dgm:pt>
    <dgm:pt modelId="{F26CE72E-E348-4D59-8358-E30F4D0A22B4}" type="sibTrans" cxnId="{4BFFBDC8-D2DB-4369-8149-196587743960}">
      <dgm:prSet/>
      <dgm:spPr/>
      <dgm:t>
        <a:bodyPr/>
        <a:lstStyle/>
        <a:p>
          <a:endParaRPr lang="en-US"/>
        </a:p>
      </dgm:t>
    </dgm:pt>
    <dgm:pt modelId="{C411AA01-A337-4D71-A387-A60D911D351C}">
      <dgm:prSet phldrT="[Text]"/>
      <dgm:spPr/>
      <dgm:t>
        <a:bodyPr/>
        <a:lstStyle/>
        <a:p>
          <a:r>
            <a:rPr lang="en-US" dirty="0" smtClean="0"/>
            <a:t>Less Hurt</a:t>
          </a:r>
          <a:endParaRPr lang="en-US" dirty="0"/>
        </a:p>
      </dgm:t>
    </dgm:pt>
    <dgm:pt modelId="{B4D71B0A-1A8A-4A55-A47F-1B02FFB914B4}" type="parTrans" cxnId="{7DE00059-FDB5-4E1D-89B8-FDC4AB2B7188}">
      <dgm:prSet/>
      <dgm:spPr/>
      <dgm:t>
        <a:bodyPr/>
        <a:lstStyle/>
        <a:p>
          <a:endParaRPr lang="en-US"/>
        </a:p>
      </dgm:t>
    </dgm:pt>
    <dgm:pt modelId="{8BB900AD-531A-40C6-A7D3-ED6CEAED15A5}" type="sibTrans" cxnId="{7DE00059-FDB5-4E1D-89B8-FDC4AB2B7188}">
      <dgm:prSet/>
      <dgm:spPr/>
      <dgm:t>
        <a:bodyPr/>
        <a:lstStyle/>
        <a:p>
          <a:endParaRPr lang="en-US"/>
        </a:p>
      </dgm:t>
    </dgm:pt>
    <dgm:pt modelId="{64B5244D-65E0-428E-B85E-7FB500BD060A}">
      <dgm:prSet phldrT="[Text]"/>
      <dgm:spPr/>
      <dgm:t>
        <a:bodyPr/>
        <a:lstStyle/>
        <a:p>
          <a:r>
            <a:rPr lang="en-US" dirty="0" smtClean="0"/>
            <a:t>Corporates: can approach capital market, issue new bond, debentures</a:t>
          </a:r>
          <a:endParaRPr lang="en-US" dirty="0"/>
        </a:p>
      </dgm:t>
    </dgm:pt>
    <dgm:pt modelId="{7A16D5F3-3D92-4A1E-8F55-201C7E1B2FAA}" type="parTrans" cxnId="{9853E2BD-4EA8-408A-9CF9-480BA8A5CF05}">
      <dgm:prSet/>
      <dgm:spPr/>
      <dgm:t>
        <a:bodyPr/>
        <a:lstStyle/>
        <a:p>
          <a:endParaRPr lang="en-US"/>
        </a:p>
      </dgm:t>
    </dgm:pt>
    <dgm:pt modelId="{924BED6D-AF69-4CB6-B14A-EA82C747439A}" type="sibTrans" cxnId="{9853E2BD-4EA8-408A-9CF9-480BA8A5CF05}">
      <dgm:prSet/>
      <dgm:spPr/>
      <dgm:t>
        <a:bodyPr/>
        <a:lstStyle/>
        <a:p>
          <a:endParaRPr lang="en-US"/>
        </a:p>
      </dgm:t>
    </dgm:pt>
    <dgm:pt modelId="{6A73AE59-B67F-4266-A66F-C59135A7734A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Most hurt</a:t>
          </a:r>
          <a:endParaRPr lang="en-US" dirty="0"/>
        </a:p>
      </dgm:t>
    </dgm:pt>
    <dgm:pt modelId="{855CC3F0-08A1-43FF-9E3E-2F0DB9DE604F}" type="parTrans" cxnId="{7C62DA14-F8FB-4CD4-908D-FB74F03270EC}">
      <dgm:prSet/>
      <dgm:spPr/>
      <dgm:t>
        <a:bodyPr/>
        <a:lstStyle/>
        <a:p>
          <a:endParaRPr lang="en-US"/>
        </a:p>
      </dgm:t>
    </dgm:pt>
    <dgm:pt modelId="{13C1E1A2-A602-4E0E-8CA9-2A1A25F7C768}" type="sibTrans" cxnId="{7C62DA14-F8FB-4CD4-908D-FB74F03270EC}">
      <dgm:prSet/>
      <dgm:spPr/>
      <dgm:t>
        <a:bodyPr/>
        <a:lstStyle/>
        <a:p>
          <a:endParaRPr lang="en-US"/>
        </a:p>
      </dgm:t>
    </dgm:pt>
    <dgm:pt modelId="{43524A4D-BAB0-4783-9F0C-492892B365C7}">
      <dgm:prSet phldrT="[Text]"/>
      <dgm:spPr/>
      <dgm:t>
        <a:bodyPr/>
        <a:lstStyle/>
        <a:p>
          <a:r>
            <a:rPr lang="en-US" dirty="0" smtClean="0"/>
            <a:t>Home loans: good record in Non-NPA</a:t>
          </a:r>
          <a:endParaRPr lang="en-US" dirty="0"/>
        </a:p>
      </dgm:t>
    </dgm:pt>
    <dgm:pt modelId="{2D137AD2-31D5-43BD-8460-6D15D2FBBCCA}" type="parTrans" cxnId="{F952A521-9A35-49B8-BDC3-056BB16F8DFF}">
      <dgm:prSet/>
      <dgm:spPr/>
      <dgm:t>
        <a:bodyPr/>
        <a:lstStyle/>
        <a:p>
          <a:endParaRPr lang="en-US"/>
        </a:p>
      </dgm:t>
    </dgm:pt>
    <dgm:pt modelId="{C2C9EB0E-433D-47AC-9605-35A0F8717176}" type="sibTrans" cxnId="{F952A521-9A35-49B8-BDC3-056BB16F8DFF}">
      <dgm:prSet/>
      <dgm:spPr/>
      <dgm:t>
        <a:bodyPr/>
        <a:lstStyle/>
        <a:p>
          <a:endParaRPr lang="en-US"/>
        </a:p>
      </dgm:t>
    </dgm:pt>
    <dgm:pt modelId="{EF9CACB4-1736-4ADE-8C7C-49EB5F6D9FE9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MSME: can’t approach capital market. </a:t>
          </a:r>
          <a:endParaRPr lang="en-US" dirty="0"/>
        </a:p>
      </dgm:t>
    </dgm:pt>
    <dgm:pt modelId="{1BD708C7-DC2F-4770-9265-D0659CFAF38F}" type="parTrans" cxnId="{42BB664D-C638-4E82-8C35-EDF7558CE454}">
      <dgm:prSet/>
      <dgm:spPr/>
      <dgm:t>
        <a:bodyPr/>
        <a:lstStyle/>
        <a:p>
          <a:endParaRPr lang="en-US"/>
        </a:p>
      </dgm:t>
    </dgm:pt>
    <dgm:pt modelId="{EBCA980E-D877-4C62-9A77-2808CD94C90F}" type="sibTrans" cxnId="{42BB664D-C638-4E82-8C35-EDF7558CE454}">
      <dgm:prSet/>
      <dgm:spPr/>
      <dgm:t>
        <a:bodyPr/>
        <a:lstStyle/>
        <a:p>
          <a:endParaRPr lang="en-US"/>
        </a:p>
      </dgm:t>
    </dgm:pt>
    <dgm:pt modelId="{06D0DBF1-11BB-48C3-803F-D6BF7FF9515D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MUDRA but problems of “SPREAD”*</a:t>
          </a:r>
          <a:endParaRPr lang="en-US" dirty="0"/>
        </a:p>
      </dgm:t>
    </dgm:pt>
    <dgm:pt modelId="{34F7B2C4-9A71-4F07-99F2-65917B0E6075}" type="parTrans" cxnId="{C188665B-03E9-4B87-9F0C-377CC9AEEA5F}">
      <dgm:prSet/>
      <dgm:spPr/>
      <dgm:t>
        <a:bodyPr/>
        <a:lstStyle/>
        <a:p>
          <a:endParaRPr lang="en-US"/>
        </a:p>
      </dgm:t>
    </dgm:pt>
    <dgm:pt modelId="{165E9A58-6352-42C7-B679-AA8C0503DC19}" type="sibTrans" cxnId="{C188665B-03E9-4B87-9F0C-377CC9AEEA5F}">
      <dgm:prSet/>
      <dgm:spPr/>
      <dgm:t>
        <a:bodyPr/>
        <a:lstStyle/>
        <a:p>
          <a:endParaRPr lang="en-US"/>
        </a:p>
      </dgm:t>
    </dgm:pt>
    <dgm:pt modelId="{2F91D243-2BE6-4AAE-8933-ED4CACBDA9B2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Job-loss, </a:t>
          </a:r>
          <a:r>
            <a:rPr lang="en-US" dirty="0" err="1" smtClean="0"/>
            <a:t>dem</a:t>
          </a:r>
          <a:r>
            <a:rPr lang="en-US" dirty="0" smtClean="0"/>
            <a:t> dividend, exports</a:t>
          </a:r>
          <a:r>
            <a:rPr lang="hi-IN" dirty="0" smtClean="0"/>
            <a:t> </a:t>
          </a:r>
          <a:r>
            <a:rPr lang="hi-IN" dirty="0" smtClean="0">
              <a:latin typeface="Franklin Gothic Medium Cond" panose="020B0606030402020204" pitchFamily="34" charset="0"/>
            </a:rPr>
            <a:t>▼</a:t>
          </a:r>
          <a:endParaRPr lang="en-US" dirty="0"/>
        </a:p>
      </dgm:t>
    </dgm:pt>
    <dgm:pt modelId="{ADB3FC86-5B3B-4BB9-8C7C-FF0B66C61DF6}" type="parTrans" cxnId="{693AF2A5-03D3-4FC4-B8A0-1C4336670729}">
      <dgm:prSet/>
      <dgm:spPr/>
      <dgm:t>
        <a:bodyPr/>
        <a:lstStyle/>
        <a:p>
          <a:endParaRPr lang="en-US"/>
        </a:p>
      </dgm:t>
    </dgm:pt>
    <dgm:pt modelId="{B694956F-36A5-4E1B-BDE9-BB8F132C761D}" type="sibTrans" cxnId="{693AF2A5-03D3-4FC4-B8A0-1C4336670729}">
      <dgm:prSet/>
      <dgm:spPr/>
      <dgm:t>
        <a:bodyPr/>
        <a:lstStyle/>
        <a:p>
          <a:endParaRPr lang="en-US"/>
        </a:p>
      </dgm:t>
    </dgm:pt>
    <dgm:pt modelId="{C7A5F599-61C6-4C16-B1FD-9D14CF7484B7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 {will learn in classification lecture}</a:t>
          </a:r>
          <a:endParaRPr lang="en-US" dirty="0"/>
        </a:p>
      </dgm:t>
    </dgm:pt>
    <dgm:pt modelId="{1BB47B08-6727-4D0D-B406-D419CD778A6E}" type="parTrans" cxnId="{DFEB8FA5-971C-4E08-9B42-0FBB5BEF42E9}">
      <dgm:prSet/>
      <dgm:spPr/>
      <dgm:t>
        <a:bodyPr/>
        <a:lstStyle/>
        <a:p>
          <a:endParaRPr lang="en-US"/>
        </a:p>
      </dgm:t>
    </dgm:pt>
    <dgm:pt modelId="{B50609C4-2235-4157-AA13-80BE83537532}" type="sibTrans" cxnId="{DFEB8FA5-971C-4E08-9B42-0FBB5BEF42E9}">
      <dgm:prSet/>
      <dgm:spPr/>
      <dgm:t>
        <a:bodyPr/>
        <a:lstStyle/>
        <a:p>
          <a:endParaRPr lang="en-US"/>
        </a:p>
      </dgm:t>
    </dgm:pt>
    <dgm:pt modelId="{995F7A42-9DB1-4D45-B406-68112F39F447}" type="pres">
      <dgm:prSet presAssocID="{772A0A0E-C353-4421-B438-B602C0E50394}" presName="Name0" presStyleCnt="0">
        <dgm:presLayoutVars>
          <dgm:resizeHandles/>
        </dgm:presLayoutVars>
      </dgm:prSet>
      <dgm:spPr/>
      <dgm:t>
        <a:bodyPr/>
        <a:lstStyle/>
        <a:p>
          <a:endParaRPr lang="en-US"/>
        </a:p>
      </dgm:t>
    </dgm:pt>
    <dgm:pt modelId="{D5171A67-C527-4B65-92E5-8A2892013EE3}" type="pres">
      <dgm:prSet presAssocID="{67402A9A-7C8B-4EF5-B5C9-C842C1F07D8E}" presName="text" presStyleLbl="node1" presStyleIdx="0" presStyleCnt="3" custScaleX="1510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6EBB56-2077-4440-91FD-F91B1F7B9836}" type="pres">
      <dgm:prSet presAssocID="{7668F414-0EDE-494F-98EF-49AF110A5689}" presName="space" presStyleCnt="0"/>
      <dgm:spPr/>
      <dgm:t>
        <a:bodyPr/>
        <a:lstStyle/>
        <a:p>
          <a:endParaRPr lang="en-US"/>
        </a:p>
      </dgm:t>
    </dgm:pt>
    <dgm:pt modelId="{049CFC90-F229-427D-A8A2-FF94E1CFD00E}" type="pres">
      <dgm:prSet presAssocID="{C411AA01-A337-4D71-A387-A60D911D351C}" presName="text" presStyleLbl="node1" presStyleIdx="1" presStyleCnt="3" custScaleX="17667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FB2001-3DEC-4BD9-83C3-76778C2CC5E5}" type="pres">
      <dgm:prSet presAssocID="{8BB900AD-531A-40C6-A7D3-ED6CEAED15A5}" presName="space" presStyleCnt="0"/>
      <dgm:spPr/>
      <dgm:t>
        <a:bodyPr/>
        <a:lstStyle/>
        <a:p>
          <a:endParaRPr lang="en-US"/>
        </a:p>
      </dgm:t>
    </dgm:pt>
    <dgm:pt modelId="{337A2750-EFC4-482F-A51C-40F7F514124E}" type="pres">
      <dgm:prSet presAssocID="{6A73AE59-B67F-4266-A66F-C59135A7734A}" presName="text" presStyleLbl="node1" presStyleIdx="2" presStyleCnt="3" custScaleX="1177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A4059D8-5EEC-4B24-9831-71654C10219D}" type="presOf" srcId="{43524A4D-BAB0-4783-9F0C-492892B365C7}" destId="{D5171A67-C527-4B65-92E5-8A2892013EE3}" srcOrd="0" destOrd="2" presId="urn:diagrams.loki3.com/VaryingWidthList"/>
    <dgm:cxn modelId="{017D7125-10E9-4602-AE69-9152278FDD72}" type="presOf" srcId="{2F91D243-2BE6-4AAE-8933-ED4CACBDA9B2}" destId="{337A2750-EFC4-482F-A51C-40F7F514124E}" srcOrd="0" destOrd="4" presId="urn:diagrams.loki3.com/VaryingWidthList"/>
    <dgm:cxn modelId="{CBB13C06-4488-4E08-8D19-2405D7F0BE15}" type="presOf" srcId="{6A73AE59-B67F-4266-A66F-C59135A7734A}" destId="{337A2750-EFC4-482F-A51C-40F7F514124E}" srcOrd="0" destOrd="0" presId="urn:diagrams.loki3.com/VaryingWidthList"/>
    <dgm:cxn modelId="{6D7A07E6-6149-4912-8412-4380A59DCCFF}" type="presOf" srcId="{C411AA01-A337-4D71-A387-A60D911D351C}" destId="{049CFC90-F229-427D-A8A2-FF94E1CFD00E}" srcOrd="0" destOrd="0" presId="urn:diagrams.loki3.com/VaryingWidthList"/>
    <dgm:cxn modelId="{C188665B-03E9-4B87-9F0C-377CC9AEEA5F}" srcId="{6A73AE59-B67F-4266-A66F-C59135A7734A}" destId="{06D0DBF1-11BB-48C3-803F-D6BF7FF9515D}" srcOrd="1" destOrd="0" parTransId="{34F7B2C4-9A71-4F07-99F2-65917B0E6075}" sibTransId="{165E9A58-6352-42C7-B679-AA8C0503DC19}"/>
    <dgm:cxn modelId="{18CAC37C-2AEF-4201-9C8C-A51A0B6C4AE9}" type="presOf" srcId="{C7A5F599-61C6-4C16-B1FD-9D14CF7484B7}" destId="{337A2750-EFC4-482F-A51C-40F7F514124E}" srcOrd="0" destOrd="3" presId="urn:diagrams.loki3.com/VaryingWidthList"/>
    <dgm:cxn modelId="{42BB664D-C638-4E82-8C35-EDF7558CE454}" srcId="{6A73AE59-B67F-4266-A66F-C59135A7734A}" destId="{EF9CACB4-1736-4ADE-8C7C-49EB5F6D9FE9}" srcOrd="0" destOrd="0" parTransId="{1BD708C7-DC2F-4770-9265-D0659CFAF38F}" sibTransId="{EBCA980E-D877-4C62-9A77-2808CD94C90F}"/>
    <dgm:cxn modelId="{F530F926-823B-4F0E-9F62-A85F97352B9A}" type="presOf" srcId="{EF9CACB4-1736-4ADE-8C7C-49EB5F6D9FE9}" destId="{337A2750-EFC4-482F-A51C-40F7F514124E}" srcOrd="0" destOrd="1" presId="urn:diagrams.loki3.com/VaryingWidthList"/>
    <dgm:cxn modelId="{ACF85302-DD0E-4A57-86D7-E2CBFDFA5A26}" type="presOf" srcId="{06D0DBF1-11BB-48C3-803F-D6BF7FF9515D}" destId="{337A2750-EFC4-482F-A51C-40F7F514124E}" srcOrd="0" destOrd="2" presId="urn:diagrams.loki3.com/VaryingWidthList"/>
    <dgm:cxn modelId="{EC974EA2-3A64-4D8C-B9C0-919FDA3872E7}" type="presOf" srcId="{772A0A0E-C353-4421-B438-B602C0E50394}" destId="{995F7A42-9DB1-4D45-B406-68112F39F447}" srcOrd="0" destOrd="0" presId="urn:diagrams.loki3.com/VaryingWidthList"/>
    <dgm:cxn modelId="{9853E2BD-4EA8-408A-9CF9-480BA8A5CF05}" srcId="{C411AA01-A337-4D71-A387-A60D911D351C}" destId="{64B5244D-65E0-428E-B85E-7FB500BD060A}" srcOrd="0" destOrd="0" parTransId="{7A16D5F3-3D92-4A1E-8F55-201C7E1B2FAA}" sibTransId="{924BED6D-AF69-4CB6-B14A-EA82C747439A}"/>
    <dgm:cxn modelId="{81125CD5-29CD-440E-A2E8-7AC822F6D7DF}" type="presOf" srcId="{EF5C51CE-BF2E-424F-A0D3-0E2B8A7F501E}" destId="{D5171A67-C527-4B65-92E5-8A2892013EE3}" srcOrd="0" destOrd="1" presId="urn:diagrams.loki3.com/VaryingWidthList"/>
    <dgm:cxn modelId="{7C62DA14-F8FB-4CD4-908D-FB74F03270EC}" srcId="{772A0A0E-C353-4421-B438-B602C0E50394}" destId="{6A73AE59-B67F-4266-A66F-C59135A7734A}" srcOrd="2" destOrd="0" parTransId="{855CC3F0-08A1-43FF-9E3E-2F0DB9DE604F}" sibTransId="{13C1E1A2-A602-4E0E-8CA9-2A1A25F7C768}"/>
    <dgm:cxn modelId="{F952A521-9A35-49B8-BDC3-056BB16F8DFF}" srcId="{67402A9A-7C8B-4EF5-B5C9-C842C1F07D8E}" destId="{43524A4D-BAB0-4783-9F0C-492892B365C7}" srcOrd="1" destOrd="0" parTransId="{2D137AD2-31D5-43BD-8460-6D15D2FBBCCA}" sibTransId="{C2C9EB0E-433D-47AC-9605-35A0F8717176}"/>
    <dgm:cxn modelId="{693AF2A5-03D3-4FC4-B8A0-1C4336670729}" srcId="{6A73AE59-B67F-4266-A66F-C59135A7734A}" destId="{2F91D243-2BE6-4AAE-8933-ED4CACBDA9B2}" srcOrd="3" destOrd="0" parTransId="{ADB3FC86-5B3B-4BB9-8C7C-FF0B66C61DF6}" sibTransId="{B694956F-36A5-4E1B-BDE9-BB8F132C761D}"/>
    <dgm:cxn modelId="{DFEB8FA5-971C-4E08-9B42-0FBB5BEF42E9}" srcId="{6A73AE59-B67F-4266-A66F-C59135A7734A}" destId="{C7A5F599-61C6-4C16-B1FD-9D14CF7484B7}" srcOrd="2" destOrd="0" parTransId="{1BB47B08-6727-4D0D-B406-D419CD778A6E}" sibTransId="{B50609C4-2235-4157-AA13-80BE83537532}"/>
    <dgm:cxn modelId="{4BFFBDC8-D2DB-4369-8149-196587743960}" srcId="{67402A9A-7C8B-4EF5-B5C9-C842C1F07D8E}" destId="{EF5C51CE-BF2E-424F-A0D3-0E2B8A7F501E}" srcOrd="0" destOrd="0" parTransId="{439B9815-4283-4C5C-99BE-66EC24A97E5B}" sibTransId="{F26CE72E-E348-4D59-8358-E30F4D0A22B4}"/>
    <dgm:cxn modelId="{7DE00059-FDB5-4E1D-89B8-FDC4AB2B7188}" srcId="{772A0A0E-C353-4421-B438-B602C0E50394}" destId="{C411AA01-A337-4D71-A387-A60D911D351C}" srcOrd="1" destOrd="0" parTransId="{B4D71B0A-1A8A-4A55-A47F-1B02FFB914B4}" sibTransId="{8BB900AD-531A-40C6-A7D3-ED6CEAED15A5}"/>
    <dgm:cxn modelId="{BB96BB34-507D-4414-A48A-82962F435BCE}" type="presOf" srcId="{67402A9A-7C8B-4EF5-B5C9-C842C1F07D8E}" destId="{D5171A67-C527-4B65-92E5-8A2892013EE3}" srcOrd="0" destOrd="0" presId="urn:diagrams.loki3.com/VaryingWidthList"/>
    <dgm:cxn modelId="{AB27C633-0CA2-41D9-AC28-0728025C1267}" type="presOf" srcId="{64B5244D-65E0-428E-B85E-7FB500BD060A}" destId="{049CFC90-F229-427D-A8A2-FF94E1CFD00E}" srcOrd="0" destOrd="1" presId="urn:diagrams.loki3.com/VaryingWidthList"/>
    <dgm:cxn modelId="{70D9EF43-39E3-4721-A589-62753A5199D8}" srcId="{772A0A0E-C353-4421-B438-B602C0E50394}" destId="{67402A9A-7C8B-4EF5-B5C9-C842C1F07D8E}" srcOrd="0" destOrd="0" parTransId="{016B4C5C-FEDB-4CA5-B2CE-476ADA4B8D75}" sibTransId="{7668F414-0EDE-494F-98EF-49AF110A5689}"/>
    <dgm:cxn modelId="{E0F19FC8-276E-4649-98EC-F2ADBE649DD3}" type="presParOf" srcId="{995F7A42-9DB1-4D45-B406-68112F39F447}" destId="{D5171A67-C527-4B65-92E5-8A2892013EE3}" srcOrd="0" destOrd="0" presId="urn:diagrams.loki3.com/VaryingWidthList"/>
    <dgm:cxn modelId="{E66B0B41-5AD2-4B76-9A76-84289D12CCB3}" type="presParOf" srcId="{995F7A42-9DB1-4D45-B406-68112F39F447}" destId="{196EBB56-2077-4440-91FD-F91B1F7B9836}" srcOrd="1" destOrd="0" presId="urn:diagrams.loki3.com/VaryingWidthList"/>
    <dgm:cxn modelId="{13D5E958-D37B-4D47-BACA-989876BD0532}" type="presParOf" srcId="{995F7A42-9DB1-4D45-B406-68112F39F447}" destId="{049CFC90-F229-427D-A8A2-FF94E1CFD00E}" srcOrd="2" destOrd="0" presId="urn:diagrams.loki3.com/VaryingWidthList"/>
    <dgm:cxn modelId="{F5F418C9-D218-4629-8BB9-32D3B2670474}" type="presParOf" srcId="{995F7A42-9DB1-4D45-B406-68112F39F447}" destId="{C6FB2001-3DEC-4BD9-83C3-76778C2CC5E5}" srcOrd="3" destOrd="0" presId="urn:diagrams.loki3.com/VaryingWidthList"/>
    <dgm:cxn modelId="{41FEF805-0D43-435C-B2DF-758335B396BA}" type="presParOf" srcId="{995F7A42-9DB1-4D45-B406-68112F39F447}" destId="{337A2750-EFC4-482F-A51C-40F7F514124E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BBCAB-C642-4FBF-8D95-94671A7EEAEB}">
      <dsp:nvSpPr>
        <dsp:cNvPr id="0" name=""/>
        <dsp:cNvSpPr/>
      </dsp:nvSpPr>
      <dsp:spPr>
        <a:xfrm>
          <a:off x="2029" y="0"/>
          <a:ext cx="2472843" cy="333631"/>
        </a:xfrm>
        <a:prstGeom prst="chevron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Intro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168845" y="0"/>
        <a:ext cx="2139212" cy="333631"/>
      </dsp:txXfrm>
    </dsp:sp>
    <dsp:sp modelId="{B95A6342-F216-416F-A3DE-7B803A5918D3}">
      <dsp:nvSpPr>
        <dsp:cNvPr id="0" name=""/>
        <dsp:cNvSpPr/>
      </dsp:nvSpPr>
      <dsp:spPr>
        <a:xfrm>
          <a:off x="2227589" y="0"/>
          <a:ext cx="2472843" cy="333631"/>
        </a:xfrm>
        <a:prstGeom prst="chevron">
          <a:avLst/>
        </a:prstGeom>
        <a:solidFill>
          <a:schemeClr val="accent2">
            <a:shade val="80000"/>
            <a:hueOff val="102602"/>
            <a:satOff val="-16982"/>
            <a:lumOff val="163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Body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2394405" y="0"/>
        <a:ext cx="2139212" cy="333631"/>
      </dsp:txXfrm>
    </dsp:sp>
    <dsp:sp modelId="{03748F83-3AD6-4D7B-BF89-368985CFB0E7}">
      <dsp:nvSpPr>
        <dsp:cNvPr id="0" name=""/>
        <dsp:cNvSpPr/>
      </dsp:nvSpPr>
      <dsp:spPr>
        <a:xfrm>
          <a:off x="4453148" y="0"/>
          <a:ext cx="2472843" cy="333631"/>
        </a:xfrm>
        <a:prstGeom prst="chevron">
          <a:avLst/>
        </a:prstGeom>
        <a:solidFill>
          <a:schemeClr val="accent2">
            <a:shade val="80000"/>
            <a:hueOff val="205204"/>
            <a:satOff val="-33963"/>
            <a:lumOff val="327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Conclusion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4619964" y="0"/>
        <a:ext cx="2139212" cy="33363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E5265C-097D-4784-9535-426132670280}">
      <dsp:nvSpPr>
        <dsp:cNvPr id="0" name=""/>
        <dsp:cNvSpPr/>
      </dsp:nvSpPr>
      <dsp:spPr>
        <a:xfrm>
          <a:off x="59936" y="1188"/>
          <a:ext cx="2768232" cy="6920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Spread</a:t>
          </a:r>
          <a:endParaRPr lang="en-US" sz="4200" kern="1200" dirty="0"/>
        </a:p>
      </dsp:txBody>
      <dsp:txXfrm>
        <a:off x="80206" y="21458"/>
        <a:ext cx="2727692" cy="651518"/>
      </dsp:txXfrm>
    </dsp:sp>
    <dsp:sp modelId="{67C1265E-1039-435E-8D34-29390DE89DCD}">
      <dsp:nvSpPr>
        <dsp:cNvPr id="0" name=""/>
        <dsp:cNvSpPr/>
      </dsp:nvSpPr>
      <dsp:spPr>
        <a:xfrm rot="5400000">
          <a:off x="1383497" y="753802"/>
          <a:ext cx="121110" cy="121110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DEB1E1-937D-4A68-BB25-C1E78A14CA5B}">
      <dsp:nvSpPr>
        <dsp:cNvPr id="0" name=""/>
        <dsp:cNvSpPr/>
      </dsp:nvSpPr>
      <dsp:spPr>
        <a:xfrm>
          <a:off x="59936" y="935467"/>
          <a:ext cx="2768232" cy="69205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2015: 1.6%</a:t>
          </a:r>
          <a:endParaRPr lang="en-US" sz="4200" kern="1200" dirty="0"/>
        </a:p>
      </dsp:txBody>
      <dsp:txXfrm>
        <a:off x="80206" y="955737"/>
        <a:ext cx="2727692" cy="651518"/>
      </dsp:txXfrm>
    </dsp:sp>
    <dsp:sp modelId="{419A20BC-78F1-4F6F-A65F-F27FDB7B5F2B}">
      <dsp:nvSpPr>
        <dsp:cNvPr id="0" name=""/>
        <dsp:cNvSpPr/>
      </dsp:nvSpPr>
      <dsp:spPr>
        <a:xfrm rot="5400000">
          <a:off x="1383497" y="1688080"/>
          <a:ext cx="121110" cy="121110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29306A-212F-4A9A-B267-D3C2A1581E01}">
      <dsp:nvSpPr>
        <dsp:cNvPr id="0" name=""/>
        <dsp:cNvSpPr/>
      </dsp:nvSpPr>
      <dsp:spPr>
        <a:xfrm>
          <a:off x="59936" y="1869745"/>
          <a:ext cx="2768232" cy="69205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2016: 2.7%</a:t>
          </a:r>
          <a:endParaRPr lang="en-US" sz="4200" kern="1200" dirty="0"/>
        </a:p>
      </dsp:txBody>
      <dsp:txXfrm>
        <a:off x="80206" y="1890015"/>
        <a:ext cx="2727692" cy="65151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9D1734-8372-443A-8FBC-8AADC7A4416F}">
      <dsp:nvSpPr>
        <dsp:cNvPr id="0" name=""/>
        <dsp:cNvSpPr/>
      </dsp:nvSpPr>
      <dsp:spPr>
        <a:xfrm rot="10800000">
          <a:off x="669645" y="1230"/>
          <a:ext cx="3528722" cy="1414571"/>
        </a:xfrm>
        <a:prstGeom prst="homePlat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3787" tIns="121920" rIns="227584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>
              <a:latin typeface="Franklin Gothic Medium Cond" panose="020B0606030402020204" pitchFamily="34" charset="0"/>
            </a:rPr>
            <a:t>Govt: 70kCr </a:t>
          </a:r>
          <a:r>
            <a:rPr lang="en-US" sz="2000" kern="1200" dirty="0">
              <a:latin typeface="Franklin Gothic Medium Cond" panose="020B0606030402020204" pitchFamily="34" charset="0"/>
            </a:rPr>
            <a:t>(IndraDhanush)</a:t>
          </a:r>
        </a:p>
      </dsp:txBody>
      <dsp:txXfrm rot="10800000">
        <a:off x="1023288" y="1230"/>
        <a:ext cx="3175079" cy="1414571"/>
      </dsp:txXfrm>
    </dsp:sp>
    <dsp:sp modelId="{8FDB3F85-6E97-4E64-A001-B4A4C5C4C4B8}">
      <dsp:nvSpPr>
        <dsp:cNvPr id="0" name=""/>
        <dsp:cNvSpPr/>
      </dsp:nvSpPr>
      <dsp:spPr>
        <a:xfrm>
          <a:off x="334068" y="1230"/>
          <a:ext cx="1185807" cy="1414571"/>
        </a:xfrm>
        <a:prstGeom prst="ellipse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35BE7F-737C-48E9-8BC5-F68274DB7A05}">
      <dsp:nvSpPr>
        <dsp:cNvPr id="0" name=""/>
        <dsp:cNvSpPr/>
      </dsp:nvSpPr>
      <dsp:spPr>
        <a:xfrm rot="10800000">
          <a:off x="1112825" y="1838062"/>
          <a:ext cx="3014069" cy="1414571"/>
        </a:xfrm>
        <a:prstGeom prst="homePlate">
          <a:avLst/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3787" tIns="121920" rIns="227584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>
              <a:latin typeface="Franklin Gothic Medium Cond" panose="020B0606030402020204" pitchFamily="34" charset="0"/>
            </a:rPr>
            <a:t>+ Capital Market __?</a:t>
          </a:r>
        </a:p>
      </dsp:txBody>
      <dsp:txXfrm rot="10800000">
        <a:off x="1466468" y="1838062"/>
        <a:ext cx="2660426" cy="1414571"/>
      </dsp:txXfrm>
    </dsp:sp>
    <dsp:sp modelId="{C6C37AFC-2C97-44E5-B820-88480CCC2E1F}">
      <dsp:nvSpPr>
        <dsp:cNvPr id="0" name=""/>
        <dsp:cNvSpPr/>
      </dsp:nvSpPr>
      <dsp:spPr>
        <a:xfrm>
          <a:off x="405540" y="1838062"/>
          <a:ext cx="1414571" cy="1414571"/>
        </a:xfrm>
        <a:prstGeom prst="ellipse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5329B-47A5-49EE-BF1B-D0D60F0E3C17}">
      <dsp:nvSpPr>
        <dsp:cNvPr id="0" name=""/>
        <dsp:cNvSpPr/>
      </dsp:nvSpPr>
      <dsp:spPr>
        <a:xfrm rot="5400000">
          <a:off x="-242806" y="243433"/>
          <a:ext cx="1618708" cy="113309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FPO Shares</a:t>
          </a:r>
          <a:endParaRPr lang="en-US" sz="2000" kern="1200" dirty="0"/>
        </a:p>
      </dsp:txBody>
      <dsp:txXfrm rot="-5400000">
        <a:off x="1" y="567175"/>
        <a:ext cx="1133095" cy="485613"/>
      </dsp:txXfrm>
    </dsp:sp>
    <dsp:sp modelId="{1AD6E150-0019-44CF-B7A2-07796D7C7329}">
      <dsp:nvSpPr>
        <dsp:cNvPr id="0" name=""/>
        <dsp:cNvSpPr/>
      </dsp:nvSpPr>
      <dsp:spPr>
        <a:xfrm rot="5400000">
          <a:off x="2356701" y="-1222978"/>
          <a:ext cx="1052160" cy="349937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Lukewarm response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Excess preferential shares without voting power: profit spent on dividends, future expansion hurt.</a:t>
          </a:r>
          <a:endParaRPr lang="en-US" sz="1700" kern="1200" dirty="0"/>
        </a:p>
      </dsp:txBody>
      <dsp:txXfrm rot="-5400000">
        <a:off x="1133096" y="51989"/>
        <a:ext cx="3448009" cy="949436"/>
      </dsp:txXfrm>
    </dsp:sp>
    <dsp:sp modelId="{02D1E6F2-787D-43D4-9578-869468EA59DA}">
      <dsp:nvSpPr>
        <dsp:cNvPr id="0" name=""/>
        <dsp:cNvSpPr/>
      </dsp:nvSpPr>
      <dsp:spPr>
        <a:xfrm rot="5400000">
          <a:off x="-242806" y="1567622"/>
          <a:ext cx="1618708" cy="113309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Bonds</a:t>
          </a:r>
          <a:endParaRPr lang="en-US" sz="2000" kern="1200" dirty="0"/>
        </a:p>
      </dsp:txBody>
      <dsp:txXfrm rot="-5400000">
        <a:off x="1" y="1891364"/>
        <a:ext cx="1133095" cy="485613"/>
      </dsp:txXfrm>
    </dsp:sp>
    <dsp:sp modelId="{D5B0B477-0508-45C9-9C85-D4D7A58FB2E0}">
      <dsp:nvSpPr>
        <dsp:cNvPr id="0" name=""/>
        <dsp:cNvSpPr/>
      </dsp:nvSpPr>
      <dsp:spPr>
        <a:xfrm rot="5400000">
          <a:off x="2356701" y="101210"/>
          <a:ext cx="1052160" cy="349937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Demand higher interest else lukewarm response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Profitability further declines</a:t>
          </a:r>
          <a:endParaRPr lang="en-US" sz="1700" kern="1200" dirty="0"/>
        </a:p>
      </dsp:txBody>
      <dsp:txXfrm rot="-5400000">
        <a:off x="1133096" y="1376177"/>
        <a:ext cx="3448009" cy="94943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710515-2552-4CCA-BD17-255BBF70096F}">
      <dsp:nvSpPr>
        <dsp:cNvPr id="0" name=""/>
        <dsp:cNvSpPr/>
      </dsp:nvSpPr>
      <dsp:spPr>
        <a:xfrm>
          <a:off x="263077" y="595710"/>
          <a:ext cx="2991128" cy="3013235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91B2A1-5343-44BD-974C-78C4D0D09297}">
      <dsp:nvSpPr>
        <dsp:cNvPr id="0" name=""/>
        <dsp:cNvSpPr/>
      </dsp:nvSpPr>
      <dsp:spPr>
        <a:xfrm>
          <a:off x="0" y="3251795"/>
          <a:ext cx="3515541" cy="723176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strike="noStrik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rPr>
            <a:t>Public Sector Banks</a:t>
          </a:r>
        </a:p>
      </dsp:txBody>
      <dsp:txXfrm>
        <a:off x="0" y="3251795"/>
        <a:ext cx="3515541" cy="723176"/>
      </dsp:txXfrm>
    </dsp:sp>
    <dsp:sp modelId="{154B366E-5244-4BB9-B3D3-37B2837DE518}">
      <dsp:nvSpPr>
        <dsp:cNvPr id="0" name=""/>
        <dsp:cNvSpPr/>
      </dsp:nvSpPr>
      <dsp:spPr>
        <a:xfrm>
          <a:off x="4062594" y="553163"/>
          <a:ext cx="3140327" cy="3013235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181BB7-5311-4748-A676-0D8840A50810}">
      <dsp:nvSpPr>
        <dsp:cNvPr id="0" name=""/>
        <dsp:cNvSpPr/>
      </dsp:nvSpPr>
      <dsp:spPr>
        <a:xfrm>
          <a:off x="3828055" y="3251795"/>
          <a:ext cx="3515541" cy="723176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strike="noStrik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rPr>
            <a:t>Large Corporates</a:t>
          </a:r>
        </a:p>
      </dsp:txBody>
      <dsp:txXfrm>
        <a:off x="3828055" y="3251795"/>
        <a:ext cx="3515541" cy="72317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DAB00E-77B0-4BDF-8766-BF31221FBE05}">
      <dsp:nvSpPr>
        <dsp:cNvPr id="0" name=""/>
        <dsp:cNvSpPr/>
      </dsp:nvSpPr>
      <dsp:spPr>
        <a:xfrm>
          <a:off x="298405" y="3283"/>
          <a:ext cx="2574200" cy="1773623"/>
        </a:xfrm>
        <a:prstGeom prst="round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0E0ED1-17B4-4B87-968F-D3048BB57C9F}">
      <dsp:nvSpPr>
        <dsp:cNvPr id="0" name=""/>
        <dsp:cNvSpPr/>
      </dsp:nvSpPr>
      <dsp:spPr>
        <a:xfrm>
          <a:off x="298405" y="1776907"/>
          <a:ext cx="2574200" cy="955028"/>
        </a:xfrm>
        <a:prstGeom prst="rect">
          <a:avLst/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Genesis: </a:t>
          </a:r>
          <a:br>
            <a:rPr lang="en-US" sz="2800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</a:br>
          <a:r>
            <a:rPr lang="en-US" sz="2800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3 Stage</a:t>
          </a:r>
          <a:endParaRPr lang="en-US" sz="2800" kern="1200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sp:txBody>
      <dsp:txXfrm>
        <a:off x="298405" y="1776907"/>
        <a:ext cx="2574200" cy="955028"/>
      </dsp:txXfrm>
    </dsp:sp>
    <dsp:sp modelId="{3DABD256-C531-4A6C-9976-8F09447AD77C}">
      <dsp:nvSpPr>
        <dsp:cNvPr id="0" name=""/>
        <dsp:cNvSpPr/>
      </dsp:nvSpPr>
      <dsp:spPr>
        <a:xfrm>
          <a:off x="3130133" y="3283"/>
          <a:ext cx="2574200" cy="1773623"/>
        </a:xfrm>
        <a:prstGeom prst="round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935FFB-7F43-4364-89E9-05F34FE2330F}">
      <dsp:nvSpPr>
        <dsp:cNvPr id="0" name=""/>
        <dsp:cNvSpPr/>
      </dsp:nvSpPr>
      <dsp:spPr>
        <a:xfrm>
          <a:off x="3130133" y="1776907"/>
          <a:ext cx="2574200" cy="955028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3 "R", SDR, S4A</a:t>
          </a:r>
          <a:endParaRPr lang="en-US" sz="2800" kern="1200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sp:txBody>
      <dsp:txXfrm>
        <a:off x="3130133" y="1776907"/>
        <a:ext cx="2574200" cy="955028"/>
      </dsp:txXfrm>
    </dsp:sp>
    <dsp:sp modelId="{F81E78AC-352E-4965-A8A0-8E0EA76C0B8A}">
      <dsp:nvSpPr>
        <dsp:cNvPr id="0" name=""/>
        <dsp:cNvSpPr/>
      </dsp:nvSpPr>
      <dsp:spPr>
        <a:xfrm>
          <a:off x="6215536" y="3283"/>
          <a:ext cx="2066850" cy="1773623"/>
        </a:xfrm>
        <a:prstGeom prst="round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0879B-682B-4EEF-BF3A-B4C4EF3C1D07}">
      <dsp:nvSpPr>
        <dsp:cNvPr id="0" name=""/>
        <dsp:cNvSpPr/>
      </dsp:nvSpPr>
      <dsp:spPr>
        <a:xfrm>
          <a:off x="5961861" y="1776907"/>
          <a:ext cx="2574200" cy="955028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I&amp;B Code </a:t>
          </a:r>
          <a:br>
            <a:rPr lang="en-US" sz="2800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</a:br>
          <a:r>
            <a:rPr lang="en-US" sz="2800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2016</a:t>
          </a:r>
          <a:endParaRPr lang="en-US" sz="2800" kern="1200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sp:txBody>
      <dsp:txXfrm>
        <a:off x="5961861" y="1776907"/>
        <a:ext cx="2574200" cy="955028"/>
      </dsp:txXfrm>
    </dsp:sp>
    <dsp:sp modelId="{A7AF7532-0076-4243-A6B2-0D0BC3CB76FB}">
      <dsp:nvSpPr>
        <dsp:cNvPr id="0" name=""/>
        <dsp:cNvSpPr/>
      </dsp:nvSpPr>
      <dsp:spPr>
        <a:xfrm>
          <a:off x="581605" y="2989356"/>
          <a:ext cx="2007798" cy="1773623"/>
        </a:xfrm>
        <a:prstGeom prst="round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35428-7036-4A15-8EAC-B62718739F92}">
      <dsp:nvSpPr>
        <dsp:cNvPr id="0" name=""/>
        <dsp:cNvSpPr/>
      </dsp:nvSpPr>
      <dsp:spPr>
        <a:xfrm>
          <a:off x="298405" y="4762979"/>
          <a:ext cx="2574200" cy="955028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PARA-Bad Bank</a:t>
          </a:r>
          <a:endParaRPr lang="en-US" sz="2800" kern="120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sp:txBody>
      <dsp:txXfrm>
        <a:off x="298405" y="4762979"/>
        <a:ext cx="2574200" cy="955028"/>
      </dsp:txXfrm>
    </dsp:sp>
    <dsp:sp modelId="{C29D2C84-70F4-4723-9325-823C3FD95F62}">
      <dsp:nvSpPr>
        <dsp:cNvPr id="0" name=""/>
        <dsp:cNvSpPr/>
      </dsp:nvSpPr>
      <dsp:spPr>
        <a:xfrm>
          <a:off x="3130133" y="2989356"/>
          <a:ext cx="2574200" cy="1773623"/>
        </a:xfrm>
        <a:prstGeom prst="round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6088BB-CA8E-443D-9939-5EB6630F377C}">
      <dsp:nvSpPr>
        <dsp:cNvPr id="0" name=""/>
        <dsp:cNvSpPr/>
      </dsp:nvSpPr>
      <dsp:spPr>
        <a:xfrm>
          <a:off x="3130133" y="4762979"/>
          <a:ext cx="2574200" cy="955028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Windfall Profit</a:t>
          </a:r>
          <a:endParaRPr lang="en-US" sz="2800" kern="1200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sp:txBody>
      <dsp:txXfrm>
        <a:off x="3130133" y="4762979"/>
        <a:ext cx="2574200" cy="955028"/>
      </dsp:txXfrm>
    </dsp:sp>
    <dsp:sp modelId="{8824D1F3-ACD0-4180-B9A8-120CA06B40D4}">
      <dsp:nvSpPr>
        <dsp:cNvPr id="0" name=""/>
        <dsp:cNvSpPr/>
      </dsp:nvSpPr>
      <dsp:spPr>
        <a:xfrm>
          <a:off x="5961861" y="2989356"/>
          <a:ext cx="2574200" cy="1773623"/>
        </a:xfrm>
        <a:prstGeom prst="round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A970F4-75CD-4E0D-B368-C3316B18A57C}">
      <dsp:nvSpPr>
        <dsp:cNvPr id="0" name=""/>
        <dsp:cNvSpPr/>
      </dsp:nvSpPr>
      <dsp:spPr>
        <a:xfrm>
          <a:off x="5961861" y="4762979"/>
          <a:ext cx="2574200" cy="955028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Moral Hazard 4R4D</a:t>
          </a:r>
          <a:endParaRPr lang="en-US" sz="2800" kern="1200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sp:txBody>
      <dsp:txXfrm>
        <a:off x="5961861" y="4762979"/>
        <a:ext cx="2574200" cy="95502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69F816-CF91-4E7F-A05A-2CECCCF2C064}">
      <dsp:nvSpPr>
        <dsp:cNvPr id="0" name=""/>
        <dsp:cNvSpPr/>
      </dsp:nvSpPr>
      <dsp:spPr>
        <a:xfrm>
          <a:off x="716" y="397491"/>
          <a:ext cx="1989003" cy="795601"/>
        </a:xfrm>
        <a:prstGeom prst="chevron">
          <a:avLst/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>
              <a:latin typeface="Franklin Gothic Medium Cond" panose="020B0606030402020204" pitchFamily="34" charset="0"/>
            </a:rPr>
            <a:t>Std. Asset</a:t>
          </a:r>
        </a:p>
      </dsp:txBody>
      <dsp:txXfrm>
        <a:off x="398517" y="397491"/>
        <a:ext cx="1193402" cy="795601"/>
      </dsp:txXfrm>
    </dsp:sp>
    <dsp:sp modelId="{21E7E0F9-6179-4830-B648-4067FCD72280}">
      <dsp:nvSpPr>
        <dsp:cNvPr id="0" name=""/>
        <dsp:cNvSpPr/>
      </dsp:nvSpPr>
      <dsp:spPr>
        <a:xfrm>
          <a:off x="1773720" y="397491"/>
          <a:ext cx="1989003" cy="795601"/>
        </a:xfrm>
        <a:prstGeom prst="chevron">
          <a:avLst/>
        </a:prstGeom>
        <a:solidFill>
          <a:schemeClr val="accent4">
            <a:shade val="80000"/>
            <a:hueOff val="43396"/>
            <a:satOff val="-5011"/>
            <a:lumOff val="78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>
              <a:latin typeface="Franklin Gothic Medium Cond" panose="020B0606030402020204" pitchFamily="34" charset="0"/>
            </a:rPr>
            <a:t>NPA</a:t>
          </a:r>
        </a:p>
      </dsp:txBody>
      <dsp:txXfrm>
        <a:off x="2171521" y="397491"/>
        <a:ext cx="1193402" cy="795601"/>
      </dsp:txXfrm>
    </dsp:sp>
    <dsp:sp modelId="{CB5B11D6-01A7-499C-AFD4-5961643F3AC1}">
      <dsp:nvSpPr>
        <dsp:cNvPr id="0" name=""/>
        <dsp:cNvSpPr/>
      </dsp:nvSpPr>
      <dsp:spPr>
        <a:xfrm>
          <a:off x="1773720" y="1292543"/>
          <a:ext cx="1591203" cy="16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Franklin Gothic Medium Cond" panose="020B0606030402020204" pitchFamily="34" charset="0"/>
            </a:rPr>
            <a:t>90 </a:t>
          </a:r>
          <a:r>
            <a:rPr lang="en-US" sz="2000" kern="1200" dirty="0">
              <a:latin typeface="Franklin Gothic Medium Cond" panose="020B0606030402020204" pitchFamily="34" charset="0"/>
            </a:rPr>
            <a:t>Days: Principal / Interest overdue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>
              <a:latin typeface="Franklin Gothic Medium Cond" panose="020B0606030402020204" pitchFamily="34" charset="0"/>
            </a:rPr>
            <a:t>Agri</a:t>
          </a:r>
          <a:r>
            <a:rPr lang="en-US" sz="2000" kern="1200" dirty="0">
              <a:latin typeface="Franklin Gothic Medium Cond" panose="020B0606030402020204" pitchFamily="34" charset="0"/>
            </a:rPr>
            <a:t>: crop season</a:t>
          </a:r>
        </a:p>
      </dsp:txBody>
      <dsp:txXfrm>
        <a:off x="1773720" y="1292543"/>
        <a:ext cx="1591203" cy="1620000"/>
      </dsp:txXfrm>
    </dsp:sp>
    <dsp:sp modelId="{BBD41AC2-F409-4B88-A3FF-C189A49F1C69}">
      <dsp:nvSpPr>
        <dsp:cNvPr id="0" name=""/>
        <dsp:cNvSpPr/>
      </dsp:nvSpPr>
      <dsp:spPr>
        <a:xfrm>
          <a:off x="3546724" y="397491"/>
          <a:ext cx="1989003" cy="795601"/>
        </a:xfrm>
        <a:prstGeom prst="chevron">
          <a:avLst/>
        </a:prstGeom>
        <a:solidFill>
          <a:schemeClr val="accent4">
            <a:shade val="80000"/>
            <a:hueOff val="86791"/>
            <a:satOff val="-10022"/>
            <a:lumOff val="156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>
              <a:latin typeface="Franklin Gothic Medium Cond" panose="020B0606030402020204" pitchFamily="34" charset="0"/>
            </a:rPr>
            <a:t>Substd</a:t>
          </a:r>
          <a:r>
            <a:rPr lang="en-US" sz="2800" kern="1200" dirty="0">
              <a:latin typeface="Franklin Gothic Medium Cond" panose="020B0606030402020204" pitchFamily="34" charset="0"/>
            </a:rPr>
            <a:t>.</a:t>
          </a:r>
        </a:p>
      </dsp:txBody>
      <dsp:txXfrm>
        <a:off x="3944525" y="397491"/>
        <a:ext cx="1193402" cy="795601"/>
      </dsp:txXfrm>
    </dsp:sp>
    <dsp:sp modelId="{4186DBFB-0C4E-478A-82F5-78B245CAEE64}">
      <dsp:nvSpPr>
        <dsp:cNvPr id="0" name=""/>
        <dsp:cNvSpPr/>
      </dsp:nvSpPr>
      <dsp:spPr>
        <a:xfrm>
          <a:off x="3546724" y="1292543"/>
          <a:ext cx="1591203" cy="16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>
              <a:latin typeface="Franklin Gothic Medium Cond" panose="020B0606030402020204" pitchFamily="34" charset="0"/>
            </a:rPr>
            <a:t>NPA+12 months/&gt;</a:t>
          </a:r>
        </a:p>
      </dsp:txBody>
      <dsp:txXfrm>
        <a:off x="3546724" y="1292543"/>
        <a:ext cx="1591203" cy="1620000"/>
      </dsp:txXfrm>
    </dsp:sp>
    <dsp:sp modelId="{C6FF4EDE-30FB-4F80-94A1-30B5C45C1574}">
      <dsp:nvSpPr>
        <dsp:cNvPr id="0" name=""/>
        <dsp:cNvSpPr/>
      </dsp:nvSpPr>
      <dsp:spPr>
        <a:xfrm>
          <a:off x="5319728" y="397491"/>
          <a:ext cx="1989003" cy="795601"/>
        </a:xfrm>
        <a:prstGeom prst="chevron">
          <a:avLst/>
        </a:prstGeom>
        <a:solidFill>
          <a:schemeClr val="accent4">
            <a:shade val="80000"/>
            <a:hueOff val="130187"/>
            <a:satOff val="-15032"/>
            <a:lumOff val="234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Franklin Gothic Medium Cond" panose="020B0606030402020204" pitchFamily="34" charset="0"/>
            </a:rPr>
            <a:t>Doubtful</a:t>
          </a:r>
        </a:p>
      </dsp:txBody>
      <dsp:txXfrm>
        <a:off x="5717529" y="397491"/>
        <a:ext cx="1193402" cy="795601"/>
      </dsp:txXfrm>
    </dsp:sp>
    <dsp:sp modelId="{6DDF8F28-A4AA-4CB0-B87E-C00D311D2469}">
      <dsp:nvSpPr>
        <dsp:cNvPr id="0" name=""/>
        <dsp:cNvSpPr/>
      </dsp:nvSpPr>
      <dsp:spPr>
        <a:xfrm>
          <a:off x="5319728" y="1292543"/>
          <a:ext cx="1591203" cy="16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>
              <a:latin typeface="Franklin Gothic Medium Cond" panose="020B0606030402020204" pitchFamily="34" charset="0"/>
            </a:rPr>
            <a:t>Substandard+12 months/&gt;</a:t>
          </a:r>
        </a:p>
      </dsp:txBody>
      <dsp:txXfrm>
        <a:off x="5319728" y="1292543"/>
        <a:ext cx="1591203" cy="1620000"/>
      </dsp:txXfrm>
    </dsp:sp>
    <dsp:sp modelId="{19ADC56F-0DE3-4D0C-9DD7-EF47EB2B3F46}">
      <dsp:nvSpPr>
        <dsp:cNvPr id="0" name=""/>
        <dsp:cNvSpPr/>
      </dsp:nvSpPr>
      <dsp:spPr>
        <a:xfrm>
          <a:off x="7092732" y="397491"/>
          <a:ext cx="1989003" cy="795601"/>
        </a:xfrm>
        <a:prstGeom prst="chevron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>
              <a:latin typeface="Franklin Gothic Medium Cond" panose="020B0606030402020204" pitchFamily="34" charset="0"/>
            </a:rPr>
            <a:t>Loss</a:t>
          </a:r>
        </a:p>
      </dsp:txBody>
      <dsp:txXfrm>
        <a:off x="7490533" y="397491"/>
        <a:ext cx="1193402" cy="795601"/>
      </dsp:txXfrm>
    </dsp:sp>
    <dsp:sp modelId="{3622385A-279B-437F-8359-37F5CC3933D3}">
      <dsp:nvSpPr>
        <dsp:cNvPr id="0" name=""/>
        <dsp:cNvSpPr/>
      </dsp:nvSpPr>
      <dsp:spPr>
        <a:xfrm>
          <a:off x="7092732" y="1292543"/>
          <a:ext cx="1591203" cy="1620000"/>
        </a:xfrm>
        <a:prstGeom prst="rect">
          <a:avLst/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>
              <a:latin typeface="Franklin Gothic Medium Cond" panose="020B0606030402020204" pitchFamily="34" charset="0"/>
            </a:rPr>
            <a:t>When Bank, RBI, Auditor says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>
              <a:latin typeface="Franklin Gothic Medium Cond" panose="020B0606030402020204" pitchFamily="34" charset="0"/>
            </a:rPr>
            <a:t>Little /No </a:t>
          </a:r>
          <a:r>
            <a:rPr lang="en-US" sz="2000" kern="1200" dirty="0" smtClean="0">
              <a:latin typeface="Franklin Gothic Medium Cond" panose="020B0606030402020204" pitchFamily="34" charset="0"/>
            </a:rPr>
            <a:t>salvage value</a:t>
          </a:r>
          <a:endParaRPr lang="en-US" sz="2000" kern="1200" dirty="0">
            <a:latin typeface="Franklin Gothic Medium Cond" panose="020B0606030402020204" pitchFamily="34" charset="0"/>
          </a:endParaRPr>
        </a:p>
      </dsp:txBody>
      <dsp:txXfrm>
        <a:off x="7092732" y="1292543"/>
        <a:ext cx="1591203" cy="162000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620BFE-3A13-456F-8445-9615E679AB07}">
      <dsp:nvSpPr>
        <dsp:cNvPr id="0" name=""/>
        <dsp:cNvSpPr/>
      </dsp:nvSpPr>
      <dsp:spPr>
        <a:xfrm>
          <a:off x="2283" y="678209"/>
          <a:ext cx="0" cy="477481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6AA705-09F3-456C-956C-F38C4498DFA9}">
      <dsp:nvSpPr>
        <dsp:cNvPr id="0" name=""/>
        <dsp:cNvSpPr/>
      </dsp:nvSpPr>
      <dsp:spPr>
        <a:xfrm>
          <a:off x="321857" y="837370"/>
          <a:ext cx="2137407" cy="2148666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73677-D02A-4040-AE1F-09D478E7714D}">
      <dsp:nvSpPr>
        <dsp:cNvPr id="0" name=""/>
        <dsp:cNvSpPr/>
      </dsp:nvSpPr>
      <dsp:spPr>
        <a:xfrm>
          <a:off x="134917" y="2986037"/>
          <a:ext cx="2511287" cy="2466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No change in EMI, Interest</a:t>
          </a:r>
          <a:endParaRPr lang="en-US" sz="3600" kern="1200" dirty="0"/>
        </a:p>
      </dsp:txBody>
      <dsp:txXfrm>
        <a:off x="134917" y="2986037"/>
        <a:ext cx="2511287" cy="2466988"/>
      </dsp:txXfrm>
    </dsp:sp>
    <dsp:sp modelId="{6DA62507-9E4E-4782-8C5F-0D39E8B0E643}">
      <dsp:nvSpPr>
        <dsp:cNvPr id="0" name=""/>
        <dsp:cNvSpPr/>
      </dsp:nvSpPr>
      <dsp:spPr>
        <a:xfrm>
          <a:off x="2283" y="147674"/>
          <a:ext cx="2652675" cy="53053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73660" rIns="73660" bIns="7366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RECTIFICATION:</a:t>
          </a:r>
          <a:endParaRPr lang="en-US" sz="2900" kern="1200" dirty="0"/>
        </a:p>
      </dsp:txBody>
      <dsp:txXfrm>
        <a:off x="2283" y="147674"/>
        <a:ext cx="2652675" cy="530535"/>
      </dsp:txXfrm>
    </dsp:sp>
    <dsp:sp modelId="{6806AB0E-F786-4166-96AE-02BD7C5C59E8}">
      <dsp:nvSpPr>
        <dsp:cNvPr id="0" name=""/>
        <dsp:cNvSpPr/>
      </dsp:nvSpPr>
      <dsp:spPr>
        <a:xfrm>
          <a:off x="3071556" y="678209"/>
          <a:ext cx="0" cy="477481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14C6F8-E5C8-4842-8F2F-01163230F319}">
      <dsp:nvSpPr>
        <dsp:cNvPr id="0" name=""/>
        <dsp:cNvSpPr/>
      </dsp:nvSpPr>
      <dsp:spPr>
        <a:xfrm>
          <a:off x="3523814" y="837370"/>
          <a:ext cx="1872039" cy="2148666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CAA7B1-1A74-477F-959C-F1B9E288DA51}">
      <dsp:nvSpPr>
        <dsp:cNvPr id="0" name=""/>
        <dsp:cNvSpPr/>
      </dsp:nvSpPr>
      <dsp:spPr>
        <a:xfrm>
          <a:off x="3204190" y="2986037"/>
          <a:ext cx="2511287" cy="2466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Ease tenure, Interest(%), ownership change</a:t>
          </a:r>
          <a:endParaRPr lang="en-US" sz="3600" kern="1200" dirty="0"/>
        </a:p>
      </dsp:txBody>
      <dsp:txXfrm>
        <a:off x="3204190" y="2986037"/>
        <a:ext cx="2511287" cy="2466988"/>
      </dsp:txXfrm>
    </dsp:sp>
    <dsp:sp modelId="{7622F189-6864-448F-9F66-BBEB1671B30A}">
      <dsp:nvSpPr>
        <dsp:cNvPr id="0" name=""/>
        <dsp:cNvSpPr/>
      </dsp:nvSpPr>
      <dsp:spPr>
        <a:xfrm>
          <a:off x="3071556" y="147674"/>
          <a:ext cx="2652675" cy="53053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73660" rIns="73660" bIns="7366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RESTRUCTURING:</a:t>
          </a:r>
          <a:endParaRPr lang="en-US" sz="2900" kern="1200" dirty="0"/>
        </a:p>
      </dsp:txBody>
      <dsp:txXfrm>
        <a:off x="3071556" y="147674"/>
        <a:ext cx="2652675" cy="530535"/>
      </dsp:txXfrm>
    </dsp:sp>
    <dsp:sp modelId="{7139D218-3E7A-4261-91A6-B307906C315E}">
      <dsp:nvSpPr>
        <dsp:cNvPr id="0" name=""/>
        <dsp:cNvSpPr/>
      </dsp:nvSpPr>
      <dsp:spPr>
        <a:xfrm>
          <a:off x="6140829" y="678209"/>
          <a:ext cx="0" cy="477481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FD34DA-15A4-4A8A-BB35-6F0E6A6460EF}">
      <dsp:nvSpPr>
        <dsp:cNvPr id="0" name=""/>
        <dsp:cNvSpPr/>
      </dsp:nvSpPr>
      <dsp:spPr>
        <a:xfrm>
          <a:off x="6568287" y="837370"/>
          <a:ext cx="1921637" cy="2148666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8CD1B8-E438-4063-976A-89F3A4E92988}">
      <dsp:nvSpPr>
        <dsp:cNvPr id="0" name=""/>
        <dsp:cNvSpPr/>
      </dsp:nvSpPr>
      <dsp:spPr>
        <a:xfrm>
          <a:off x="6273462" y="2986037"/>
          <a:ext cx="2511287" cy="2466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/>
            <a:t>SARFAESI </a:t>
          </a:r>
          <a:r>
            <a:rPr lang="en-US" sz="2800" kern="1200" dirty="0" smtClean="0"/>
            <a:t>Act ‘02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Insolvency &amp; Bankruptcy Code ‘16</a:t>
          </a:r>
          <a:endParaRPr lang="en-US" sz="2800" kern="1200" dirty="0"/>
        </a:p>
      </dsp:txBody>
      <dsp:txXfrm>
        <a:off x="6273462" y="2986037"/>
        <a:ext cx="2511287" cy="2466988"/>
      </dsp:txXfrm>
    </dsp:sp>
    <dsp:sp modelId="{FAEE0FF5-D7A3-48F6-96FF-66CF8C2EE57B}">
      <dsp:nvSpPr>
        <dsp:cNvPr id="0" name=""/>
        <dsp:cNvSpPr/>
      </dsp:nvSpPr>
      <dsp:spPr>
        <a:xfrm>
          <a:off x="6140829" y="147674"/>
          <a:ext cx="2652675" cy="53053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73660" rIns="73660" bIns="7366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RECOVERY</a:t>
          </a:r>
        </a:p>
      </dsp:txBody>
      <dsp:txXfrm>
        <a:off x="6140829" y="147674"/>
        <a:ext cx="2652675" cy="53053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EDCA58-1731-4AF0-9C77-0ABD997BC4BF}">
      <dsp:nvSpPr>
        <dsp:cNvPr id="0" name=""/>
        <dsp:cNvSpPr/>
      </dsp:nvSpPr>
      <dsp:spPr>
        <a:xfrm>
          <a:off x="3340" y="1895508"/>
          <a:ext cx="9042069" cy="79714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Capital</a:t>
          </a:r>
          <a:endParaRPr lang="en-US" sz="3600" kern="1200" dirty="0"/>
        </a:p>
      </dsp:txBody>
      <dsp:txXfrm>
        <a:off x="26688" y="1918856"/>
        <a:ext cx="8995373" cy="750450"/>
      </dsp:txXfrm>
    </dsp:sp>
    <dsp:sp modelId="{860735CB-608C-455D-B55C-8AFFAC244584}">
      <dsp:nvSpPr>
        <dsp:cNvPr id="0" name=""/>
        <dsp:cNvSpPr/>
      </dsp:nvSpPr>
      <dsp:spPr>
        <a:xfrm>
          <a:off x="3340" y="948420"/>
          <a:ext cx="4338804" cy="79714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Equity </a:t>
          </a:r>
          <a:endParaRPr lang="en-US" sz="3600" kern="1200" dirty="0"/>
        </a:p>
      </dsp:txBody>
      <dsp:txXfrm>
        <a:off x="26688" y="971768"/>
        <a:ext cx="4292108" cy="750450"/>
      </dsp:txXfrm>
    </dsp:sp>
    <dsp:sp modelId="{560C0E4A-B9D2-4563-9735-CD3AB61A13DB}">
      <dsp:nvSpPr>
        <dsp:cNvPr id="0" name=""/>
        <dsp:cNvSpPr/>
      </dsp:nvSpPr>
      <dsp:spPr>
        <a:xfrm>
          <a:off x="3340" y="1333"/>
          <a:ext cx="4338804" cy="79714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Ordinary Shares</a:t>
          </a:r>
          <a:endParaRPr lang="en-US" sz="3600" kern="1200" dirty="0"/>
        </a:p>
      </dsp:txBody>
      <dsp:txXfrm>
        <a:off x="26688" y="24681"/>
        <a:ext cx="4292108" cy="750450"/>
      </dsp:txXfrm>
    </dsp:sp>
    <dsp:sp modelId="{44CF3928-64A9-4527-BD2E-DDC12156A6AA}">
      <dsp:nvSpPr>
        <dsp:cNvPr id="0" name=""/>
        <dsp:cNvSpPr/>
      </dsp:nvSpPr>
      <dsp:spPr>
        <a:xfrm>
          <a:off x="4706604" y="948420"/>
          <a:ext cx="4338804" cy="79714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Debt</a:t>
          </a:r>
          <a:endParaRPr lang="en-US" sz="3600" kern="1200" dirty="0"/>
        </a:p>
      </dsp:txBody>
      <dsp:txXfrm>
        <a:off x="4729952" y="971768"/>
        <a:ext cx="4292108" cy="750450"/>
      </dsp:txXfrm>
    </dsp:sp>
    <dsp:sp modelId="{E8B0430A-ECFA-49D8-B0B4-F61B9A6C2445}">
      <dsp:nvSpPr>
        <dsp:cNvPr id="0" name=""/>
        <dsp:cNvSpPr/>
      </dsp:nvSpPr>
      <dsp:spPr>
        <a:xfrm>
          <a:off x="4706604" y="1333"/>
          <a:ext cx="4338804" cy="79714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Loan</a:t>
          </a:r>
          <a:endParaRPr lang="en-US" sz="4000" kern="1200" dirty="0"/>
        </a:p>
      </dsp:txBody>
      <dsp:txXfrm>
        <a:off x="4729952" y="24681"/>
        <a:ext cx="4292108" cy="75045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18546-3C9D-4F35-B2DC-C3ABDEC19091}">
      <dsp:nvSpPr>
        <dsp:cNvPr id="0" name=""/>
        <dsp:cNvSpPr/>
      </dsp:nvSpPr>
      <dsp:spPr>
        <a:xfrm>
          <a:off x="0" y="0"/>
          <a:ext cx="6251349" cy="1692494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E70FE8-27CF-44AF-845C-15800825F72A}">
      <dsp:nvSpPr>
        <dsp:cNvPr id="0" name=""/>
        <dsp:cNvSpPr/>
      </dsp:nvSpPr>
      <dsp:spPr>
        <a:xfrm>
          <a:off x="56" y="507748"/>
          <a:ext cx="2266890" cy="67699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English:</a:t>
          </a:r>
          <a:endParaRPr lang="en-US" sz="2800" kern="1200" dirty="0"/>
        </a:p>
      </dsp:txBody>
      <dsp:txXfrm>
        <a:off x="33104" y="540796"/>
        <a:ext cx="2200794" cy="610901"/>
      </dsp:txXfrm>
    </dsp:sp>
    <dsp:sp modelId="{F98CA608-0EBF-4387-998F-C38315ADB15A}">
      <dsp:nvSpPr>
        <dsp:cNvPr id="0" name=""/>
        <dsp:cNvSpPr/>
      </dsp:nvSpPr>
      <dsp:spPr>
        <a:xfrm>
          <a:off x="2543819" y="507748"/>
          <a:ext cx="2266890" cy="676997"/>
        </a:xfrm>
        <a:prstGeom prst="roundRect">
          <a:avLst/>
        </a:prstGeom>
        <a:solidFill>
          <a:schemeClr val="accent3">
            <a:hueOff val="-2790486"/>
            <a:satOff val="-15286"/>
            <a:lumOff val="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Debt </a:t>
          </a:r>
          <a:r>
            <a:rPr lang="en-US" sz="2800" kern="1200" dirty="0" smtClean="0"/>
            <a:t>(Loan)</a:t>
          </a:r>
          <a:endParaRPr lang="en-US" sz="2800" kern="1200" dirty="0"/>
        </a:p>
      </dsp:txBody>
      <dsp:txXfrm>
        <a:off x="2576867" y="540796"/>
        <a:ext cx="2200794" cy="610901"/>
      </dsp:txXfrm>
    </dsp:sp>
    <dsp:sp modelId="{AE549FDF-6651-4F1A-81B0-632CD938030A}">
      <dsp:nvSpPr>
        <dsp:cNvPr id="0" name=""/>
        <dsp:cNvSpPr/>
      </dsp:nvSpPr>
      <dsp:spPr>
        <a:xfrm>
          <a:off x="5087582" y="507748"/>
          <a:ext cx="2266890" cy="676997"/>
        </a:xfrm>
        <a:prstGeom prst="roundRect">
          <a:avLst/>
        </a:prstGeom>
        <a:solidFill>
          <a:schemeClr val="accent3">
            <a:hueOff val="-5580972"/>
            <a:satOff val="-30571"/>
            <a:lumOff val="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Equity (Shares)</a:t>
          </a:r>
          <a:endParaRPr lang="en-US" sz="2800" kern="1200" dirty="0"/>
        </a:p>
      </dsp:txBody>
      <dsp:txXfrm>
        <a:off x="5120630" y="540796"/>
        <a:ext cx="2200794" cy="610901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18546-3C9D-4F35-B2DC-C3ABDEC19091}">
      <dsp:nvSpPr>
        <dsp:cNvPr id="0" name=""/>
        <dsp:cNvSpPr/>
      </dsp:nvSpPr>
      <dsp:spPr>
        <a:xfrm>
          <a:off x="0" y="0"/>
          <a:ext cx="6042414" cy="1692494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549FDF-6651-4F1A-81B0-632CD938030A}">
      <dsp:nvSpPr>
        <dsp:cNvPr id="0" name=""/>
        <dsp:cNvSpPr/>
      </dsp:nvSpPr>
      <dsp:spPr>
        <a:xfrm>
          <a:off x="759" y="507748"/>
          <a:ext cx="2159647" cy="67699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Hindi:</a:t>
          </a:r>
          <a:endParaRPr lang="en-US" sz="2700" kern="1200" dirty="0"/>
        </a:p>
      </dsp:txBody>
      <dsp:txXfrm>
        <a:off x="33807" y="540796"/>
        <a:ext cx="2093551" cy="610901"/>
      </dsp:txXfrm>
    </dsp:sp>
    <dsp:sp modelId="{78FBA221-2B81-4E30-BB8E-843E9FDD3C78}">
      <dsp:nvSpPr>
        <dsp:cNvPr id="0" name=""/>
        <dsp:cNvSpPr/>
      </dsp:nvSpPr>
      <dsp:spPr>
        <a:xfrm>
          <a:off x="2474537" y="507748"/>
          <a:ext cx="2159647" cy="67699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Equity </a:t>
          </a:r>
          <a:r>
            <a:rPr lang="en-US" sz="2700" kern="1200" dirty="0" smtClean="0"/>
            <a:t>(Shares)</a:t>
          </a:r>
          <a:endParaRPr lang="en-US" sz="2700" kern="1200" dirty="0"/>
        </a:p>
      </dsp:txBody>
      <dsp:txXfrm>
        <a:off x="2507585" y="540796"/>
        <a:ext cx="2093551" cy="610901"/>
      </dsp:txXfrm>
    </dsp:sp>
    <dsp:sp modelId="{FB176914-297E-4466-9C3E-57FF4FF783D5}">
      <dsp:nvSpPr>
        <dsp:cNvPr id="0" name=""/>
        <dsp:cNvSpPr/>
      </dsp:nvSpPr>
      <dsp:spPr>
        <a:xfrm>
          <a:off x="4948315" y="507748"/>
          <a:ext cx="2159647" cy="67699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Debt (Loan)!!</a:t>
          </a:r>
          <a:endParaRPr lang="en-US" sz="2700" kern="1200" dirty="0"/>
        </a:p>
      </dsp:txBody>
      <dsp:txXfrm>
        <a:off x="4981363" y="540796"/>
        <a:ext cx="2093551" cy="6109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67B655-46F1-4EA9-98D5-1D07FC5C3175}">
      <dsp:nvSpPr>
        <dsp:cNvPr id="0" name=""/>
        <dsp:cNvSpPr/>
      </dsp:nvSpPr>
      <dsp:spPr>
        <a:xfrm>
          <a:off x="560737" y="4614"/>
          <a:ext cx="2326313" cy="1849561"/>
        </a:xfrm>
        <a:prstGeom prst="round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9B36AA-5D2C-4648-9B98-DFE2A4D47A4E}">
      <dsp:nvSpPr>
        <dsp:cNvPr id="0" name=""/>
        <dsp:cNvSpPr/>
      </dsp:nvSpPr>
      <dsp:spPr>
        <a:xfrm>
          <a:off x="381686" y="1854175"/>
          <a:ext cx="2684414" cy="995917"/>
        </a:xfrm>
        <a:prstGeom prst="roundRect">
          <a:avLst/>
        </a:prstGeom>
        <a:solidFill>
          <a:srgbClr val="7030A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strike="sng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Money Evolution</a:t>
          </a:r>
          <a:endParaRPr lang="en-US" sz="2500" strike="sng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30303" y="1902792"/>
        <a:ext cx="2587180" cy="898683"/>
      </dsp:txXfrm>
    </dsp:sp>
    <dsp:sp modelId="{0F7C5EF1-8BBF-40BC-826C-EB14F06D73BC}">
      <dsp:nvSpPr>
        <dsp:cNvPr id="0" name=""/>
        <dsp:cNvSpPr/>
      </dsp:nvSpPr>
      <dsp:spPr>
        <a:xfrm>
          <a:off x="3334655" y="4614"/>
          <a:ext cx="2684414" cy="1849561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23E60E-0DE6-495D-AFE2-5CEB2F32188A}">
      <dsp:nvSpPr>
        <dsp:cNvPr id="0" name=""/>
        <dsp:cNvSpPr/>
      </dsp:nvSpPr>
      <dsp:spPr>
        <a:xfrm>
          <a:off x="3334655" y="1854175"/>
          <a:ext cx="2684414" cy="995917"/>
        </a:xfrm>
        <a:prstGeom prst="roundRect">
          <a:avLst/>
        </a:prstGeom>
        <a:solidFill>
          <a:srgbClr val="7030A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strike="sng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Digital Payment</a:t>
          </a:r>
          <a:endParaRPr lang="en-US" sz="2500" strike="sng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383272" y="1902792"/>
        <a:ext cx="2587180" cy="898683"/>
      </dsp:txXfrm>
    </dsp:sp>
    <dsp:sp modelId="{07DDBC57-415A-4F60-AFC2-A42076CF9382}">
      <dsp:nvSpPr>
        <dsp:cNvPr id="0" name=""/>
        <dsp:cNvSpPr/>
      </dsp:nvSpPr>
      <dsp:spPr>
        <a:xfrm>
          <a:off x="6634262" y="4614"/>
          <a:ext cx="1991137" cy="1849561"/>
        </a:xfrm>
        <a:prstGeom prst="round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01F1CD-52A3-4F68-8D70-8170110DEF43}">
      <dsp:nvSpPr>
        <dsp:cNvPr id="0" name=""/>
        <dsp:cNvSpPr/>
      </dsp:nvSpPr>
      <dsp:spPr>
        <a:xfrm>
          <a:off x="6287623" y="1854175"/>
          <a:ext cx="2684414" cy="995917"/>
        </a:xfrm>
        <a:prstGeom prst="roundRect">
          <a:avLst/>
        </a:prstGeom>
        <a:solidFill>
          <a:srgbClr val="7030A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strike="sng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Monetary Policy</a:t>
          </a:r>
          <a:endParaRPr lang="en-US" sz="2500" strike="sng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336240" y="1902792"/>
        <a:ext cx="2587180" cy="898683"/>
      </dsp:txXfrm>
    </dsp:sp>
    <dsp:sp modelId="{64F4DF12-9562-47D4-984C-9B7E24B872BD}">
      <dsp:nvSpPr>
        <dsp:cNvPr id="0" name=""/>
        <dsp:cNvSpPr/>
      </dsp:nvSpPr>
      <dsp:spPr>
        <a:xfrm>
          <a:off x="661711" y="3118534"/>
          <a:ext cx="2124364" cy="1849561"/>
        </a:xfrm>
        <a:prstGeom prst="round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3F7330-6A5F-44DB-8908-DAB617FAA5F8}">
      <dsp:nvSpPr>
        <dsp:cNvPr id="0" name=""/>
        <dsp:cNvSpPr/>
      </dsp:nvSpPr>
      <dsp:spPr>
        <a:xfrm>
          <a:off x="381686" y="4968096"/>
          <a:ext cx="2684414" cy="995917"/>
        </a:xfrm>
        <a:prstGeom prst="roundRect">
          <a:avLst/>
        </a:prstGeom>
        <a:solidFill>
          <a:srgbClr val="FFFF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strike="sng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BASEL</a:t>
          </a:r>
          <a:r>
            <a:rPr lang="en-US" sz="25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NPA, TBS, Bad Bank-PARA</a:t>
          </a:r>
          <a:endParaRPr lang="en-US" sz="2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30303" y="5016713"/>
        <a:ext cx="2587180" cy="898683"/>
      </dsp:txXfrm>
    </dsp:sp>
    <dsp:sp modelId="{E9AD7484-BD02-4269-A920-4B824EE57709}">
      <dsp:nvSpPr>
        <dsp:cNvPr id="0" name=""/>
        <dsp:cNvSpPr/>
      </dsp:nvSpPr>
      <dsp:spPr>
        <a:xfrm>
          <a:off x="3334655" y="3118534"/>
          <a:ext cx="2684414" cy="1849561"/>
        </a:xfrm>
        <a:prstGeom prst="round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1A2F4A-61BE-49A5-A009-3E78021C4D88}">
      <dsp:nvSpPr>
        <dsp:cNvPr id="0" name=""/>
        <dsp:cNvSpPr/>
      </dsp:nvSpPr>
      <dsp:spPr>
        <a:xfrm>
          <a:off x="3334655" y="4968096"/>
          <a:ext cx="2684414" cy="995917"/>
        </a:xfrm>
        <a:prstGeom prst="roundRect">
          <a:avLst/>
        </a:prstGeom>
        <a:solidFill>
          <a:srgbClr val="7030A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strike="no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Evolution &amp; Classification of FI</a:t>
          </a:r>
          <a:endParaRPr lang="en-US" sz="2500" strike="no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383272" y="5016713"/>
        <a:ext cx="2587180" cy="898683"/>
      </dsp:txXfrm>
    </dsp:sp>
    <dsp:sp modelId="{A97CDFE8-4A75-42DC-BC75-951FFB7FF46E}">
      <dsp:nvSpPr>
        <dsp:cNvPr id="0" name=""/>
        <dsp:cNvSpPr/>
      </dsp:nvSpPr>
      <dsp:spPr>
        <a:xfrm>
          <a:off x="6287623" y="3118534"/>
          <a:ext cx="2684414" cy="1849561"/>
        </a:xfrm>
        <a:prstGeom prst="round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D446ED-856B-4D82-A8F5-6018C0B90C9E}">
      <dsp:nvSpPr>
        <dsp:cNvPr id="0" name=""/>
        <dsp:cNvSpPr/>
      </dsp:nvSpPr>
      <dsp:spPr>
        <a:xfrm>
          <a:off x="6287623" y="4968096"/>
          <a:ext cx="2684414" cy="995917"/>
        </a:xfrm>
        <a:prstGeom prst="round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Finance, Insurance &amp; Fin.</a:t>
          </a:r>
          <a:endParaRPr lang="en-US" sz="2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336240" y="5016713"/>
        <a:ext cx="2587180" cy="898683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EDCA58-1731-4AF0-9C77-0ABD997BC4BF}">
      <dsp:nvSpPr>
        <dsp:cNvPr id="0" name=""/>
        <dsp:cNvSpPr/>
      </dsp:nvSpPr>
      <dsp:spPr>
        <a:xfrm>
          <a:off x="1038" y="2152391"/>
          <a:ext cx="9046673" cy="92387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Capital</a:t>
          </a:r>
          <a:endParaRPr lang="en-US" sz="4200" kern="1200" dirty="0"/>
        </a:p>
      </dsp:txBody>
      <dsp:txXfrm>
        <a:off x="28097" y="2179450"/>
        <a:ext cx="8992555" cy="869755"/>
      </dsp:txXfrm>
    </dsp:sp>
    <dsp:sp modelId="{860735CB-608C-455D-B55C-8AFFAC244584}">
      <dsp:nvSpPr>
        <dsp:cNvPr id="0" name=""/>
        <dsp:cNvSpPr/>
      </dsp:nvSpPr>
      <dsp:spPr>
        <a:xfrm>
          <a:off x="1038" y="1076350"/>
          <a:ext cx="5909567" cy="92387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Equity </a:t>
          </a:r>
          <a:endParaRPr lang="en-US" sz="4200" kern="1200" dirty="0"/>
        </a:p>
      </dsp:txBody>
      <dsp:txXfrm>
        <a:off x="28097" y="1103409"/>
        <a:ext cx="5855449" cy="869755"/>
      </dsp:txXfrm>
    </dsp:sp>
    <dsp:sp modelId="{560C0E4A-B9D2-4563-9735-CD3AB61A13DB}">
      <dsp:nvSpPr>
        <dsp:cNvPr id="0" name=""/>
        <dsp:cNvSpPr/>
      </dsp:nvSpPr>
      <dsp:spPr>
        <a:xfrm>
          <a:off x="1038" y="309"/>
          <a:ext cx="2894009" cy="92387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Ordinary Shares</a:t>
          </a:r>
          <a:endParaRPr lang="en-US" sz="3400" kern="1200" dirty="0"/>
        </a:p>
      </dsp:txBody>
      <dsp:txXfrm>
        <a:off x="28097" y="27368"/>
        <a:ext cx="2839891" cy="869755"/>
      </dsp:txXfrm>
    </dsp:sp>
    <dsp:sp modelId="{DC3B67BC-5F56-4D24-902D-B7CFB2284C10}">
      <dsp:nvSpPr>
        <dsp:cNvPr id="0" name=""/>
        <dsp:cNvSpPr/>
      </dsp:nvSpPr>
      <dsp:spPr>
        <a:xfrm>
          <a:off x="3016596" y="309"/>
          <a:ext cx="2894009" cy="92387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Preferential Shares without voting power Rs. 10</a:t>
          </a:r>
          <a:endParaRPr lang="en-US" sz="2000" kern="1200" dirty="0"/>
        </a:p>
      </dsp:txBody>
      <dsp:txXfrm>
        <a:off x="3043655" y="27368"/>
        <a:ext cx="2839891" cy="869755"/>
      </dsp:txXfrm>
    </dsp:sp>
    <dsp:sp modelId="{44CF3928-64A9-4527-BD2E-DDC12156A6AA}">
      <dsp:nvSpPr>
        <dsp:cNvPr id="0" name=""/>
        <dsp:cNvSpPr/>
      </dsp:nvSpPr>
      <dsp:spPr>
        <a:xfrm>
          <a:off x="6153702" y="1076350"/>
          <a:ext cx="2894009" cy="92387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Debt (100)</a:t>
          </a:r>
          <a:endParaRPr lang="en-US" sz="4200" kern="1200" dirty="0"/>
        </a:p>
      </dsp:txBody>
      <dsp:txXfrm>
        <a:off x="6180761" y="1103409"/>
        <a:ext cx="2839891" cy="869755"/>
      </dsp:txXfrm>
    </dsp:sp>
    <dsp:sp modelId="{E8B0430A-ECFA-49D8-B0B4-F61B9A6C2445}">
      <dsp:nvSpPr>
        <dsp:cNvPr id="0" name=""/>
        <dsp:cNvSpPr/>
      </dsp:nvSpPr>
      <dsp:spPr>
        <a:xfrm>
          <a:off x="6153702" y="309"/>
          <a:ext cx="2894009" cy="92387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Loan: 90</a:t>
          </a:r>
          <a:endParaRPr lang="en-US" sz="2800" kern="1200" dirty="0"/>
        </a:p>
      </dsp:txBody>
      <dsp:txXfrm>
        <a:off x="6180761" y="27368"/>
        <a:ext cx="2839891" cy="869755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620BFE-3A13-456F-8445-9615E679AB07}">
      <dsp:nvSpPr>
        <dsp:cNvPr id="0" name=""/>
        <dsp:cNvSpPr/>
      </dsp:nvSpPr>
      <dsp:spPr>
        <a:xfrm>
          <a:off x="2283" y="678209"/>
          <a:ext cx="0" cy="477481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6AA705-09F3-456C-956C-F38C4498DFA9}">
      <dsp:nvSpPr>
        <dsp:cNvPr id="0" name=""/>
        <dsp:cNvSpPr/>
      </dsp:nvSpPr>
      <dsp:spPr>
        <a:xfrm>
          <a:off x="321857" y="837370"/>
          <a:ext cx="2137407" cy="2148666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73677-D02A-4040-AE1F-09D478E7714D}">
      <dsp:nvSpPr>
        <dsp:cNvPr id="0" name=""/>
        <dsp:cNvSpPr/>
      </dsp:nvSpPr>
      <dsp:spPr>
        <a:xfrm>
          <a:off x="134917" y="2986037"/>
          <a:ext cx="2511287" cy="2466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No change in EMI, Interest</a:t>
          </a:r>
          <a:endParaRPr lang="en-US" sz="3600" kern="1200" dirty="0"/>
        </a:p>
      </dsp:txBody>
      <dsp:txXfrm>
        <a:off x="134917" y="2986037"/>
        <a:ext cx="2511287" cy="2466988"/>
      </dsp:txXfrm>
    </dsp:sp>
    <dsp:sp modelId="{6DA62507-9E4E-4782-8C5F-0D39E8B0E643}">
      <dsp:nvSpPr>
        <dsp:cNvPr id="0" name=""/>
        <dsp:cNvSpPr/>
      </dsp:nvSpPr>
      <dsp:spPr>
        <a:xfrm>
          <a:off x="2283" y="147674"/>
          <a:ext cx="2652675" cy="53053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73660" rIns="73660" bIns="7366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RECTIFICATION:</a:t>
          </a:r>
          <a:endParaRPr lang="en-US" sz="2900" kern="1200" dirty="0"/>
        </a:p>
      </dsp:txBody>
      <dsp:txXfrm>
        <a:off x="2283" y="147674"/>
        <a:ext cx="2652675" cy="530535"/>
      </dsp:txXfrm>
    </dsp:sp>
    <dsp:sp modelId="{6806AB0E-F786-4166-96AE-02BD7C5C59E8}">
      <dsp:nvSpPr>
        <dsp:cNvPr id="0" name=""/>
        <dsp:cNvSpPr/>
      </dsp:nvSpPr>
      <dsp:spPr>
        <a:xfrm>
          <a:off x="3071556" y="678209"/>
          <a:ext cx="0" cy="477481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14C6F8-E5C8-4842-8F2F-01163230F319}">
      <dsp:nvSpPr>
        <dsp:cNvPr id="0" name=""/>
        <dsp:cNvSpPr/>
      </dsp:nvSpPr>
      <dsp:spPr>
        <a:xfrm>
          <a:off x="3689634" y="837370"/>
          <a:ext cx="1540398" cy="2148666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CAA7B1-1A74-477F-959C-F1B9E288DA51}">
      <dsp:nvSpPr>
        <dsp:cNvPr id="0" name=""/>
        <dsp:cNvSpPr/>
      </dsp:nvSpPr>
      <dsp:spPr>
        <a:xfrm>
          <a:off x="3204190" y="2986037"/>
          <a:ext cx="2511287" cy="2466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Ease tenure, Interest(%), ownership</a:t>
          </a:r>
          <a:endParaRPr lang="en-US" sz="3600" kern="1200" dirty="0"/>
        </a:p>
      </dsp:txBody>
      <dsp:txXfrm>
        <a:off x="3204190" y="2986037"/>
        <a:ext cx="2511287" cy="2466988"/>
      </dsp:txXfrm>
    </dsp:sp>
    <dsp:sp modelId="{7622F189-6864-448F-9F66-BBEB1671B30A}">
      <dsp:nvSpPr>
        <dsp:cNvPr id="0" name=""/>
        <dsp:cNvSpPr/>
      </dsp:nvSpPr>
      <dsp:spPr>
        <a:xfrm>
          <a:off x="3071556" y="147674"/>
          <a:ext cx="2652675" cy="53053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73660" rIns="73660" bIns="7366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RESTRUCTURING:</a:t>
          </a:r>
          <a:endParaRPr lang="en-US" sz="2900" kern="1200" dirty="0"/>
        </a:p>
      </dsp:txBody>
      <dsp:txXfrm>
        <a:off x="3071556" y="147674"/>
        <a:ext cx="2652675" cy="530535"/>
      </dsp:txXfrm>
    </dsp:sp>
    <dsp:sp modelId="{7139D218-3E7A-4261-91A6-B307906C315E}">
      <dsp:nvSpPr>
        <dsp:cNvPr id="0" name=""/>
        <dsp:cNvSpPr/>
      </dsp:nvSpPr>
      <dsp:spPr>
        <a:xfrm>
          <a:off x="6140829" y="678209"/>
          <a:ext cx="0" cy="477481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FD34DA-15A4-4A8A-BB35-6F0E6A6460EF}">
      <dsp:nvSpPr>
        <dsp:cNvPr id="0" name=""/>
        <dsp:cNvSpPr/>
      </dsp:nvSpPr>
      <dsp:spPr>
        <a:xfrm>
          <a:off x="6568287" y="837370"/>
          <a:ext cx="1921637" cy="2148666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8CD1B8-E438-4063-976A-89F3A4E92988}">
      <dsp:nvSpPr>
        <dsp:cNvPr id="0" name=""/>
        <dsp:cNvSpPr/>
      </dsp:nvSpPr>
      <dsp:spPr>
        <a:xfrm>
          <a:off x="6273462" y="2986037"/>
          <a:ext cx="2511287" cy="2466988"/>
        </a:xfrm>
        <a:prstGeom prst="rect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/>
            <a:t>SARFAESI Act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Insolvency &amp; Bankruptcy Code 2016</a:t>
          </a:r>
          <a:endParaRPr lang="en-US" sz="2800" kern="1200" dirty="0"/>
        </a:p>
      </dsp:txBody>
      <dsp:txXfrm>
        <a:off x="6273462" y="2986037"/>
        <a:ext cx="2511287" cy="2466988"/>
      </dsp:txXfrm>
    </dsp:sp>
    <dsp:sp modelId="{FAEE0FF5-D7A3-48F6-96FF-66CF8C2EE57B}">
      <dsp:nvSpPr>
        <dsp:cNvPr id="0" name=""/>
        <dsp:cNvSpPr/>
      </dsp:nvSpPr>
      <dsp:spPr>
        <a:xfrm>
          <a:off x="6140829" y="147674"/>
          <a:ext cx="2652675" cy="53053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73660" rIns="73660" bIns="7366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RECOVERY</a:t>
          </a:r>
        </a:p>
      </dsp:txBody>
      <dsp:txXfrm>
        <a:off x="6140829" y="147674"/>
        <a:ext cx="2652675" cy="530535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11C98F-94F3-4E86-AF0E-5E784354528F}">
      <dsp:nvSpPr>
        <dsp:cNvPr id="0" name=""/>
        <dsp:cNvSpPr/>
      </dsp:nvSpPr>
      <dsp:spPr>
        <a:xfrm>
          <a:off x="5880" y="225307"/>
          <a:ext cx="3016834" cy="12067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41275" rIns="0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DEBT</a:t>
          </a:r>
          <a:endParaRPr lang="en-US" sz="6500" kern="1200" dirty="0"/>
        </a:p>
      </dsp:txBody>
      <dsp:txXfrm>
        <a:off x="609247" y="225307"/>
        <a:ext cx="1810101" cy="1206733"/>
      </dsp:txXfrm>
    </dsp:sp>
    <dsp:sp modelId="{F22B7E54-5764-427C-871B-81FC4B1E31C9}">
      <dsp:nvSpPr>
        <dsp:cNvPr id="0" name=""/>
        <dsp:cNvSpPr/>
      </dsp:nvSpPr>
      <dsp:spPr>
        <a:xfrm>
          <a:off x="2630526" y="327880"/>
          <a:ext cx="2503972" cy="1001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Recovery tribunal ‘93</a:t>
          </a:r>
          <a:endParaRPr lang="en-US" sz="2400" kern="1200" dirty="0"/>
        </a:p>
      </dsp:txBody>
      <dsp:txXfrm>
        <a:off x="3131320" y="327880"/>
        <a:ext cx="1502384" cy="1001588"/>
      </dsp:txXfrm>
    </dsp:sp>
    <dsp:sp modelId="{5D5B265D-6D7D-43E2-B161-92586E97D831}">
      <dsp:nvSpPr>
        <dsp:cNvPr id="0" name=""/>
        <dsp:cNvSpPr/>
      </dsp:nvSpPr>
      <dsp:spPr>
        <a:xfrm>
          <a:off x="4783942" y="327880"/>
          <a:ext cx="2503972" cy="1001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Sarfaesi’02</a:t>
          </a:r>
          <a:endParaRPr lang="en-US" sz="2400" kern="1200" dirty="0"/>
        </a:p>
      </dsp:txBody>
      <dsp:txXfrm>
        <a:off x="5284736" y="327880"/>
        <a:ext cx="1502384" cy="1001588"/>
      </dsp:txXfrm>
    </dsp:sp>
    <dsp:sp modelId="{6E01F94E-6E5B-490B-8A09-BD22F9B59629}">
      <dsp:nvSpPr>
        <dsp:cNvPr id="0" name=""/>
        <dsp:cNvSpPr/>
      </dsp:nvSpPr>
      <dsp:spPr>
        <a:xfrm>
          <a:off x="6937359" y="327880"/>
          <a:ext cx="2503972" cy="1001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Insolvency Bankruptcy Code’16</a:t>
          </a:r>
          <a:endParaRPr lang="en-US" sz="2400" kern="1200" dirty="0"/>
        </a:p>
      </dsp:txBody>
      <dsp:txXfrm>
        <a:off x="7438153" y="327880"/>
        <a:ext cx="1502384" cy="1001588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DAB00E-77B0-4BDF-8766-BF31221FBE05}">
      <dsp:nvSpPr>
        <dsp:cNvPr id="0" name=""/>
        <dsp:cNvSpPr/>
      </dsp:nvSpPr>
      <dsp:spPr>
        <a:xfrm>
          <a:off x="298405" y="3283"/>
          <a:ext cx="2574200" cy="1773623"/>
        </a:xfrm>
        <a:prstGeom prst="round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0E0ED1-17B4-4B87-968F-D3048BB57C9F}">
      <dsp:nvSpPr>
        <dsp:cNvPr id="0" name=""/>
        <dsp:cNvSpPr/>
      </dsp:nvSpPr>
      <dsp:spPr>
        <a:xfrm>
          <a:off x="298405" y="1776907"/>
          <a:ext cx="2574200" cy="955028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Genesis: </a:t>
          </a:r>
          <a:br>
            <a:rPr lang="en-US" sz="2800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</a:br>
          <a:r>
            <a:rPr lang="en-US" sz="2800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3 Stage</a:t>
          </a:r>
          <a:endParaRPr lang="en-US" sz="2800" kern="1200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sp:txBody>
      <dsp:txXfrm>
        <a:off x="298405" y="1776907"/>
        <a:ext cx="2574200" cy="955028"/>
      </dsp:txXfrm>
    </dsp:sp>
    <dsp:sp modelId="{3DABD256-C531-4A6C-9976-8F09447AD77C}">
      <dsp:nvSpPr>
        <dsp:cNvPr id="0" name=""/>
        <dsp:cNvSpPr/>
      </dsp:nvSpPr>
      <dsp:spPr>
        <a:xfrm>
          <a:off x="3130133" y="3283"/>
          <a:ext cx="2574200" cy="1773623"/>
        </a:xfrm>
        <a:prstGeom prst="round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935FFB-7F43-4364-89E9-05F34FE2330F}">
      <dsp:nvSpPr>
        <dsp:cNvPr id="0" name=""/>
        <dsp:cNvSpPr/>
      </dsp:nvSpPr>
      <dsp:spPr>
        <a:xfrm>
          <a:off x="3130133" y="1776907"/>
          <a:ext cx="2574200" cy="955028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3 "R", SDR, S4A</a:t>
          </a:r>
          <a:endParaRPr lang="en-US" sz="2800" kern="1200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sp:txBody>
      <dsp:txXfrm>
        <a:off x="3130133" y="1776907"/>
        <a:ext cx="2574200" cy="955028"/>
      </dsp:txXfrm>
    </dsp:sp>
    <dsp:sp modelId="{F81E78AC-352E-4965-A8A0-8E0EA76C0B8A}">
      <dsp:nvSpPr>
        <dsp:cNvPr id="0" name=""/>
        <dsp:cNvSpPr/>
      </dsp:nvSpPr>
      <dsp:spPr>
        <a:xfrm>
          <a:off x="6215536" y="3283"/>
          <a:ext cx="2066850" cy="1773623"/>
        </a:xfrm>
        <a:prstGeom prst="round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0879B-682B-4EEF-BF3A-B4C4EF3C1D07}">
      <dsp:nvSpPr>
        <dsp:cNvPr id="0" name=""/>
        <dsp:cNvSpPr/>
      </dsp:nvSpPr>
      <dsp:spPr>
        <a:xfrm>
          <a:off x="5961861" y="1776907"/>
          <a:ext cx="2574200" cy="955028"/>
        </a:xfrm>
        <a:prstGeom prst="rect">
          <a:avLst/>
        </a:prstGeom>
        <a:solidFill>
          <a:srgbClr val="FFFF0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I&amp;B Code </a:t>
          </a:r>
          <a:br>
            <a:rPr lang="en-US" sz="2800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</a:br>
          <a:r>
            <a:rPr lang="en-US" sz="2800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2016</a:t>
          </a:r>
          <a:endParaRPr lang="en-US" sz="2800" kern="1200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sp:txBody>
      <dsp:txXfrm>
        <a:off x="5961861" y="1776907"/>
        <a:ext cx="2574200" cy="955028"/>
      </dsp:txXfrm>
    </dsp:sp>
    <dsp:sp modelId="{A7AF7532-0076-4243-A6B2-0D0BC3CB76FB}">
      <dsp:nvSpPr>
        <dsp:cNvPr id="0" name=""/>
        <dsp:cNvSpPr/>
      </dsp:nvSpPr>
      <dsp:spPr>
        <a:xfrm>
          <a:off x="581605" y="2989356"/>
          <a:ext cx="2007798" cy="1773623"/>
        </a:xfrm>
        <a:prstGeom prst="round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35428-7036-4A15-8EAC-B62718739F92}">
      <dsp:nvSpPr>
        <dsp:cNvPr id="0" name=""/>
        <dsp:cNvSpPr/>
      </dsp:nvSpPr>
      <dsp:spPr>
        <a:xfrm>
          <a:off x="298405" y="4762979"/>
          <a:ext cx="2574200" cy="955028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PARA-Bad Bank</a:t>
          </a:r>
          <a:endParaRPr lang="en-US" sz="2800" kern="120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sp:txBody>
      <dsp:txXfrm>
        <a:off x="298405" y="4762979"/>
        <a:ext cx="2574200" cy="955028"/>
      </dsp:txXfrm>
    </dsp:sp>
    <dsp:sp modelId="{C29D2C84-70F4-4723-9325-823C3FD95F62}">
      <dsp:nvSpPr>
        <dsp:cNvPr id="0" name=""/>
        <dsp:cNvSpPr/>
      </dsp:nvSpPr>
      <dsp:spPr>
        <a:xfrm>
          <a:off x="3130133" y="2989356"/>
          <a:ext cx="2574200" cy="1773623"/>
        </a:xfrm>
        <a:prstGeom prst="round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6088BB-CA8E-443D-9939-5EB6630F377C}">
      <dsp:nvSpPr>
        <dsp:cNvPr id="0" name=""/>
        <dsp:cNvSpPr/>
      </dsp:nvSpPr>
      <dsp:spPr>
        <a:xfrm>
          <a:off x="3130133" y="4762979"/>
          <a:ext cx="2574200" cy="955028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Windfall Profit</a:t>
          </a:r>
          <a:endParaRPr lang="en-US" sz="2800" kern="1200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sp:txBody>
      <dsp:txXfrm>
        <a:off x="3130133" y="4762979"/>
        <a:ext cx="2574200" cy="955028"/>
      </dsp:txXfrm>
    </dsp:sp>
    <dsp:sp modelId="{8824D1F3-ACD0-4180-B9A8-120CA06B40D4}">
      <dsp:nvSpPr>
        <dsp:cNvPr id="0" name=""/>
        <dsp:cNvSpPr/>
      </dsp:nvSpPr>
      <dsp:spPr>
        <a:xfrm>
          <a:off x="5961861" y="2989356"/>
          <a:ext cx="2574200" cy="1773623"/>
        </a:xfrm>
        <a:prstGeom prst="round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A970F4-75CD-4E0D-B368-C3316B18A57C}">
      <dsp:nvSpPr>
        <dsp:cNvPr id="0" name=""/>
        <dsp:cNvSpPr/>
      </dsp:nvSpPr>
      <dsp:spPr>
        <a:xfrm>
          <a:off x="5961861" y="4762979"/>
          <a:ext cx="2574200" cy="955028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4R4D</a:t>
          </a:r>
          <a:endParaRPr lang="en-US" sz="2800" kern="1200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sp:txBody>
      <dsp:txXfrm>
        <a:off x="5961861" y="4762979"/>
        <a:ext cx="2574200" cy="955028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C66D2C-6DFB-4DE1-906E-C88A6DA99D0C}">
      <dsp:nvSpPr>
        <dsp:cNvPr id="0" name=""/>
        <dsp:cNvSpPr/>
      </dsp:nvSpPr>
      <dsp:spPr>
        <a:xfrm>
          <a:off x="344170" y="0"/>
          <a:ext cx="3900593" cy="184573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9A2D43-44F3-4442-B71A-66ADED08EF98}">
      <dsp:nvSpPr>
        <dsp:cNvPr id="0" name=""/>
        <dsp:cNvSpPr/>
      </dsp:nvSpPr>
      <dsp:spPr>
        <a:xfrm>
          <a:off x="4929" y="553719"/>
          <a:ext cx="1477063" cy="7382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5/25, SDR/S4A</a:t>
          </a:r>
          <a:endParaRPr lang="en-US" sz="1700" kern="1200" dirty="0"/>
        </a:p>
      </dsp:txBody>
      <dsp:txXfrm>
        <a:off x="40969" y="589759"/>
        <a:ext cx="1404983" cy="666213"/>
      </dsp:txXfrm>
    </dsp:sp>
    <dsp:sp modelId="{F6A9A435-92A1-4BC2-B2F8-B060505BF9BA}">
      <dsp:nvSpPr>
        <dsp:cNvPr id="0" name=""/>
        <dsp:cNvSpPr/>
      </dsp:nvSpPr>
      <dsp:spPr>
        <a:xfrm>
          <a:off x="1555935" y="553719"/>
          <a:ext cx="1477063" cy="7382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Change tenure, interest</a:t>
          </a:r>
          <a:endParaRPr lang="en-US" sz="1700" kern="1200" dirty="0"/>
        </a:p>
      </dsp:txBody>
      <dsp:txXfrm>
        <a:off x="1591975" y="589759"/>
        <a:ext cx="1404983" cy="666213"/>
      </dsp:txXfrm>
    </dsp:sp>
    <dsp:sp modelId="{DCBC562E-78B3-4D34-8BA6-9F5C1CF9D6B2}">
      <dsp:nvSpPr>
        <dsp:cNvPr id="0" name=""/>
        <dsp:cNvSpPr/>
      </dsp:nvSpPr>
      <dsp:spPr>
        <a:xfrm>
          <a:off x="3106941" y="553719"/>
          <a:ext cx="1477063" cy="7382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Find new investors</a:t>
          </a:r>
          <a:endParaRPr lang="en-US" sz="1700" kern="1200" dirty="0"/>
        </a:p>
      </dsp:txBody>
      <dsp:txXfrm>
        <a:off x="3142981" y="589759"/>
        <a:ext cx="1404983" cy="666213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0D526B-2E50-412D-A542-34475B842531}">
      <dsp:nvSpPr>
        <dsp:cNvPr id="0" name=""/>
        <dsp:cNvSpPr/>
      </dsp:nvSpPr>
      <dsp:spPr>
        <a:xfrm>
          <a:off x="6501786" y="3843981"/>
          <a:ext cx="38233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2331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D52D0D-5062-4E6C-B482-24845A20054B}">
      <dsp:nvSpPr>
        <dsp:cNvPr id="0" name=""/>
        <dsp:cNvSpPr/>
      </dsp:nvSpPr>
      <dsp:spPr>
        <a:xfrm>
          <a:off x="4207796" y="3067688"/>
          <a:ext cx="382331" cy="8220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1165" y="0"/>
              </a:lnTo>
              <a:lnTo>
                <a:pt x="191165" y="822013"/>
              </a:lnTo>
              <a:lnTo>
                <a:pt x="382331" y="82201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557300-E91C-4BBA-AE66-56B8E72D5191}">
      <dsp:nvSpPr>
        <dsp:cNvPr id="0" name=""/>
        <dsp:cNvSpPr/>
      </dsp:nvSpPr>
      <dsp:spPr>
        <a:xfrm>
          <a:off x="6501786" y="2245674"/>
          <a:ext cx="382331" cy="8220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1165" y="0"/>
              </a:lnTo>
              <a:lnTo>
                <a:pt x="191165" y="822013"/>
              </a:lnTo>
              <a:lnTo>
                <a:pt x="382331" y="82201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013D06-9A5E-4BFE-8E60-B48ECE3FAD61}">
      <dsp:nvSpPr>
        <dsp:cNvPr id="0" name=""/>
        <dsp:cNvSpPr/>
      </dsp:nvSpPr>
      <dsp:spPr>
        <a:xfrm>
          <a:off x="6501786" y="2199954"/>
          <a:ext cx="38233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2331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D62510-1A82-4CEE-8960-22B36B57329F}">
      <dsp:nvSpPr>
        <dsp:cNvPr id="0" name=""/>
        <dsp:cNvSpPr/>
      </dsp:nvSpPr>
      <dsp:spPr>
        <a:xfrm>
          <a:off x="6501786" y="1423661"/>
          <a:ext cx="382331" cy="822013"/>
        </a:xfrm>
        <a:custGeom>
          <a:avLst/>
          <a:gdLst/>
          <a:ahLst/>
          <a:cxnLst/>
          <a:rect l="0" t="0" r="0" b="0"/>
          <a:pathLst>
            <a:path>
              <a:moveTo>
                <a:pt x="0" y="822013"/>
              </a:moveTo>
              <a:lnTo>
                <a:pt x="191165" y="822013"/>
              </a:lnTo>
              <a:lnTo>
                <a:pt x="191165" y="0"/>
              </a:lnTo>
              <a:lnTo>
                <a:pt x="382331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9F217A-6159-45AD-BB82-9225A114EC2D}">
      <dsp:nvSpPr>
        <dsp:cNvPr id="0" name=""/>
        <dsp:cNvSpPr/>
      </dsp:nvSpPr>
      <dsp:spPr>
        <a:xfrm>
          <a:off x="4207796" y="2245674"/>
          <a:ext cx="382331" cy="822013"/>
        </a:xfrm>
        <a:custGeom>
          <a:avLst/>
          <a:gdLst/>
          <a:ahLst/>
          <a:cxnLst/>
          <a:rect l="0" t="0" r="0" b="0"/>
          <a:pathLst>
            <a:path>
              <a:moveTo>
                <a:pt x="0" y="822013"/>
              </a:moveTo>
              <a:lnTo>
                <a:pt x="191165" y="822013"/>
              </a:lnTo>
              <a:lnTo>
                <a:pt x="191165" y="0"/>
              </a:lnTo>
              <a:lnTo>
                <a:pt x="382331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27F965-1CDC-4FF8-8554-C2B3BFBF8EF0}">
      <dsp:nvSpPr>
        <dsp:cNvPr id="0" name=""/>
        <dsp:cNvSpPr/>
      </dsp:nvSpPr>
      <dsp:spPr>
        <a:xfrm>
          <a:off x="1913806" y="2656681"/>
          <a:ext cx="382331" cy="4110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1165" y="0"/>
              </a:lnTo>
              <a:lnTo>
                <a:pt x="191165" y="411006"/>
              </a:lnTo>
              <a:lnTo>
                <a:pt x="382331" y="41100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3B84E2-9BC0-4E18-92C8-CD918877745C}">
      <dsp:nvSpPr>
        <dsp:cNvPr id="0" name=""/>
        <dsp:cNvSpPr/>
      </dsp:nvSpPr>
      <dsp:spPr>
        <a:xfrm>
          <a:off x="1913806" y="2245674"/>
          <a:ext cx="382331" cy="411006"/>
        </a:xfrm>
        <a:custGeom>
          <a:avLst/>
          <a:gdLst/>
          <a:ahLst/>
          <a:cxnLst/>
          <a:rect l="0" t="0" r="0" b="0"/>
          <a:pathLst>
            <a:path>
              <a:moveTo>
                <a:pt x="0" y="411006"/>
              </a:moveTo>
              <a:lnTo>
                <a:pt x="191165" y="411006"/>
              </a:lnTo>
              <a:lnTo>
                <a:pt x="191165" y="0"/>
              </a:lnTo>
              <a:lnTo>
                <a:pt x="382331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3D41E5-E1FB-451C-A3C1-73BD5F47DEF4}">
      <dsp:nvSpPr>
        <dsp:cNvPr id="0" name=""/>
        <dsp:cNvSpPr/>
      </dsp:nvSpPr>
      <dsp:spPr>
        <a:xfrm>
          <a:off x="2147" y="2365153"/>
          <a:ext cx="1911658" cy="583055"/>
        </a:xfrm>
        <a:prstGeom prst="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Chairman</a:t>
          </a:r>
          <a:endParaRPr lang="en-US" sz="2300" kern="1200" dirty="0"/>
        </a:p>
      </dsp:txBody>
      <dsp:txXfrm>
        <a:off x="2147" y="2365153"/>
        <a:ext cx="1911658" cy="583055"/>
      </dsp:txXfrm>
    </dsp:sp>
    <dsp:sp modelId="{E226E312-88DC-405C-AD9A-7967F5B297CE}">
      <dsp:nvSpPr>
        <dsp:cNvPr id="0" name=""/>
        <dsp:cNvSpPr/>
      </dsp:nvSpPr>
      <dsp:spPr>
        <a:xfrm>
          <a:off x="2296138" y="1954146"/>
          <a:ext cx="1911658" cy="583055"/>
        </a:xfrm>
        <a:prstGeom prst="rect">
          <a:avLst/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RBI: 1 nominated</a:t>
          </a:r>
          <a:endParaRPr lang="en-US" sz="2300" kern="1200" dirty="0"/>
        </a:p>
      </dsp:txBody>
      <dsp:txXfrm>
        <a:off x="2296138" y="1954146"/>
        <a:ext cx="1911658" cy="583055"/>
      </dsp:txXfrm>
    </dsp:sp>
    <dsp:sp modelId="{03E4C6B5-20F3-4F1F-A55D-CA65C51A896A}">
      <dsp:nvSpPr>
        <dsp:cNvPr id="0" name=""/>
        <dsp:cNvSpPr/>
      </dsp:nvSpPr>
      <dsp:spPr>
        <a:xfrm>
          <a:off x="2296138" y="2776160"/>
          <a:ext cx="1911658" cy="583055"/>
        </a:xfrm>
        <a:prstGeom prst="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Government </a:t>
          </a:r>
          <a:endParaRPr lang="en-US" sz="2300" kern="1200" dirty="0"/>
        </a:p>
      </dsp:txBody>
      <dsp:txXfrm>
        <a:off x="2296138" y="2776160"/>
        <a:ext cx="1911658" cy="583055"/>
      </dsp:txXfrm>
    </dsp:sp>
    <dsp:sp modelId="{7E396566-2C46-48E7-A322-EDE7F9750919}">
      <dsp:nvSpPr>
        <dsp:cNvPr id="0" name=""/>
        <dsp:cNvSpPr/>
      </dsp:nvSpPr>
      <dsp:spPr>
        <a:xfrm>
          <a:off x="4590128" y="1954146"/>
          <a:ext cx="1911658" cy="583055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bg1">
                  <a:lumMod val="95000"/>
                  <a:lumOff val="5000"/>
                </a:schemeClr>
              </a:solidFill>
            </a:rPr>
            <a:t>3 Ex-Officio</a:t>
          </a:r>
          <a:endParaRPr lang="en-US" sz="2300" kern="1200" dirty="0">
            <a:solidFill>
              <a:schemeClr val="bg1">
                <a:lumMod val="95000"/>
                <a:lumOff val="5000"/>
              </a:schemeClr>
            </a:solidFill>
          </a:endParaRPr>
        </a:p>
      </dsp:txBody>
      <dsp:txXfrm>
        <a:off x="4590128" y="1954146"/>
        <a:ext cx="1911658" cy="583055"/>
      </dsp:txXfrm>
    </dsp:sp>
    <dsp:sp modelId="{7B4E9894-B92F-43D1-BDF0-596E7D68C405}">
      <dsp:nvSpPr>
        <dsp:cNvPr id="0" name=""/>
        <dsp:cNvSpPr/>
      </dsp:nvSpPr>
      <dsp:spPr>
        <a:xfrm>
          <a:off x="6884118" y="1132133"/>
          <a:ext cx="1911658" cy="583055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bg1">
                  <a:lumMod val="95000"/>
                  <a:lumOff val="5000"/>
                </a:schemeClr>
              </a:solidFill>
            </a:rPr>
            <a:t>Law</a:t>
          </a:r>
          <a:endParaRPr lang="en-US" sz="2300" kern="1200" dirty="0">
            <a:solidFill>
              <a:schemeClr val="bg1">
                <a:lumMod val="95000"/>
                <a:lumOff val="5000"/>
              </a:schemeClr>
            </a:solidFill>
          </a:endParaRPr>
        </a:p>
      </dsp:txBody>
      <dsp:txXfrm>
        <a:off x="6884118" y="1132133"/>
        <a:ext cx="1911658" cy="583055"/>
      </dsp:txXfrm>
    </dsp:sp>
    <dsp:sp modelId="{8EB7801D-2D83-47B2-AC78-8A50236ADE13}">
      <dsp:nvSpPr>
        <dsp:cNvPr id="0" name=""/>
        <dsp:cNvSpPr/>
      </dsp:nvSpPr>
      <dsp:spPr>
        <a:xfrm>
          <a:off x="6884118" y="1954146"/>
          <a:ext cx="1911658" cy="583055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bg1">
                  <a:lumMod val="95000"/>
                  <a:lumOff val="5000"/>
                </a:schemeClr>
              </a:solidFill>
            </a:rPr>
            <a:t>Finance</a:t>
          </a:r>
          <a:endParaRPr lang="en-US" sz="2300" kern="1200" dirty="0">
            <a:solidFill>
              <a:schemeClr val="bg1">
                <a:lumMod val="95000"/>
                <a:lumOff val="5000"/>
              </a:schemeClr>
            </a:solidFill>
          </a:endParaRPr>
        </a:p>
      </dsp:txBody>
      <dsp:txXfrm>
        <a:off x="6884118" y="1954146"/>
        <a:ext cx="1911658" cy="583055"/>
      </dsp:txXfrm>
    </dsp:sp>
    <dsp:sp modelId="{B7A6E3CE-4AF0-425A-B4D4-20C977638DF9}">
      <dsp:nvSpPr>
        <dsp:cNvPr id="0" name=""/>
        <dsp:cNvSpPr/>
      </dsp:nvSpPr>
      <dsp:spPr>
        <a:xfrm>
          <a:off x="6884118" y="2776160"/>
          <a:ext cx="1911658" cy="583055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bg1">
                  <a:lumMod val="95000"/>
                  <a:lumOff val="5000"/>
                </a:schemeClr>
              </a:solidFill>
            </a:rPr>
            <a:t>corporate</a:t>
          </a:r>
          <a:endParaRPr lang="en-US" sz="2300" kern="1200" dirty="0">
            <a:solidFill>
              <a:schemeClr val="bg1">
                <a:lumMod val="95000"/>
                <a:lumOff val="5000"/>
              </a:schemeClr>
            </a:solidFill>
          </a:endParaRPr>
        </a:p>
      </dsp:txBody>
      <dsp:txXfrm>
        <a:off x="6884118" y="2776160"/>
        <a:ext cx="1911658" cy="583055"/>
      </dsp:txXfrm>
    </dsp:sp>
    <dsp:sp modelId="{9F864810-DF86-4663-92E5-3787E89E6890}">
      <dsp:nvSpPr>
        <dsp:cNvPr id="0" name=""/>
        <dsp:cNvSpPr/>
      </dsp:nvSpPr>
      <dsp:spPr>
        <a:xfrm>
          <a:off x="4590128" y="3598173"/>
          <a:ext cx="1911658" cy="583055"/>
        </a:xfrm>
        <a:prstGeom prst="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5 nominated</a:t>
          </a:r>
          <a:endParaRPr lang="en-US" sz="2300" kern="1200" dirty="0"/>
        </a:p>
      </dsp:txBody>
      <dsp:txXfrm>
        <a:off x="4590128" y="3598173"/>
        <a:ext cx="1911658" cy="583055"/>
      </dsp:txXfrm>
    </dsp:sp>
    <dsp:sp modelId="{F0A0DADB-F075-400E-8871-A7B37738AD18}">
      <dsp:nvSpPr>
        <dsp:cNvPr id="0" name=""/>
        <dsp:cNvSpPr/>
      </dsp:nvSpPr>
      <dsp:spPr>
        <a:xfrm>
          <a:off x="6884118" y="3598173"/>
          <a:ext cx="1911658" cy="583055"/>
        </a:xfrm>
        <a:prstGeom prst="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Min. 3 full time</a:t>
          </a:r>
          <a:endParaRPr lang="en-US" sz="2300" kern="1200" dirty="0"/>
        </a:p>
      </dsp:txBody>
      <dsp:txXfrm>
        <a:off x="6884118" y="3598173"/>
        <a:ext cx="1911658" cy="583055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620BFE-3A13-456F-8445-9615E679AB07}">
      <dsp:nvSpPr>
        <dsp:cNvPr id="0" name=""/>
        <dsp:cNvSpPr/>
      </dsp:nvSpPr>
      <dsp:spPr>
        <a:xfrm>
          <a:off x="2283" y="678209"/>
          <a:ext cx="0" cy="477481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6AA705-09F3-456C-956C-F38C4498DFA9}">
      <dsp:nvSpPr>
        <dsp:cNvPr id="0" name=""/>
        <dsp:cNvSpPr/>
      </dsp:nvSpPr>
      <dsp:spPr>
        <a:xfrm>
          <a:off x="321857" y="837370"/>
          <a:ext cx="2137407" cy="2148666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73677-D02A-4040-AE1F-09D478E7714D}">
      <dsp:nvSpPr>
        <dsp:cNvPr id="0" name=""/>
        <dsp:cNvSpPr/>
      </dsp:nvSpPr>
      <dsp:spPr>
        <a:xfrm>
          <a:off x="134917" y="2986037"/>
          <a:ext cx="2511287" cy="2466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No change in EMI, Interest</a:t>
          </a:r>
          <a:endParaRPr lang="en-US" sz="3600" kern="1200" dirty="0"/>
        </a:p>
      </dsp:txBody>
      <dsp:txXfrm>
        <a:off x="134917" y="2986037"/>
        <a:ext cx="2511287" cy="2466988"/>
      </dsp:txXfrm>
    </dsp:sp>
    <dsp:sp modelId="{6DA62507-9E4E-4782-8C5F-0D39E8B0E643}">
      <dsp:nvSpPr>
        <dsp:cNvPr id="0" name=""/>
        <dsp:cNvSpPr/>
      </dsp:nvSpPr>
      <dsp:spPr>
        <a:xfrm>
          <a:off x="2283" y="147674"/>
          <a:ext cx="2652675" cy="53053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73660" rIns="73660" bIns="7366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RECTIFICATION:</a:t>
          </a:r>
          <a:endParaRPr lang="en-US" sz="2900" kern="1200" dirty="0"/>
        </a:p>
      </dsp:txBody>
      <dsp:txXfrm>
        <a:off x="2283" y="147674"/>
        <a:ext cx="2652675" cy="530535"/>
      </dsp:txXfrm>
    </dsp:sp>
    <dsp:sp modelId="{6806AB0E-F786-4166-96AE-02BD7C5C59E8}">
      <dsp:nvSpPr>
        <dsp:cNvPr id="0" name=""/>
        <dsp:cNvSpPr/>
      </dsp:nvSpPr>
      <dsp:spPr>
        <a:xfrm>
          <a:off x="3071556" y="678209"/>
          <a:ext cx="0" cy="477481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14C6F8-E5C8-4842-8F2F-01163230F319}">
      <dsp:nvSpPr>
        <dsp:cNvPr id="0" name=""/>
        <dsp:cNvSpPr/>
      </dsp:nvSpPr>
      <dsp:spPr>
        <a:xfrm>
          <a:off x="3523814" y="837370"/>
          <a:ext cx="1872039" cy="2148666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CAA7B1-1A74-477F-959C-F1B9E288DA51}">
      <dsp:nvSpPr>
        <dsp:cNvPr id="0" name=""/>
        <dsp:cNvSpPr/>
      </dsp:nvSpPr>
      <dsp:spPr>
        <a:xfrm>
          <a:off x="3204190" y="2986037"/>
          <a:ext cx="2511287" cy="2466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Ease tenure, Interest(%), ownership change</a:t>
          </a:r>
          <a:endParaRPr lang="en-US" sz="3600" kern="1200" dirty="0"/>
        </a:p>
      </dsp:txBody>
      <dsp:txXfrm>
        <a:off x="3204190" y="2986037"/>
        <a:ext cx="2511287" cy="2466988"/>
      </dsp:txXfrm>
    </dsp:sp>
    <dsp:sp modelId="{7622F189-6864-448F-9F66-BBEB1671B30A}">
      <dsp:nvSpPr>
        <dsp:cNvPr id="0" name=""/>
        <dsp:cNvSpPr/>
      </dsp:nvSpPr>
      <dsp:spPr>
        <a:xfrm>
          <a:off x="3071556" y="147674"/>
          <a:ext cx="2652675" cy="53053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73660" rIns="73660" bIns="7366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RESTRUCTURING:</a:t>
          </a:r>
          <a:endParaRPr lang="en-US" sz="2900" kern="1200" dirty="0"/>
        </a:p>
      </dsp:txBody>
      <dsp:txXfrm>
        <a:off x="3071556" y="147674"/>
        <a:ext cx="2652675" cy="530535"/>
      </dsp:txXfrm>
    </dsp:sp>
    <dsp:sp modelId="{7139D218-3E7A-4261-91A6-B307906C315E}">
      <dsp:nvSpPr>
        <dsp:cNvPr id="0" name=""/>
        <dsp:cNvSpPr/>
      </dsp:nvSpPr>
      <dsp:spPr>
        <a:xfrm>
          <a:off x="6140829" y="678209"/>
          <a:ext cx="0" cy="4774815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FD34DA-15A4-4A8A-BB35-6F0E6A6460EF}">
      <dsp:nvSpPr>
        <dsp:cNvPr id="0" name=""/>
        <dsp:cNvSpPr/>
      </dsp:nvSpPr>
      <dsp:spPr>
        <a:xfrm>
          <a:off x="6568287" y="837370"/>
          <a:ext cx="1921637" cy="2148666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8CD1B8-E438-4063-976A-89F3A4E92988}">
      <dsp:nvSpPr>
        <dsp:cNvPr id="0" name=""/>
        <dsp:cNvSpPr/>
      </dsp:nvSpPr>
      <dsp:spPr>
        <a:xfrm>
          <a:off x="6273462" y="2986037"/>
          <a:ext cx="2511287" cy="2466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/>
            <a:t>SARFAESI </a:t>
          </a:r>
          <a:r>
            <a:rPr lang="en-US" sz="2800" kern="1200" dirty="0" smtClean="0"/>
            <a:t>Act ‘02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solidFill>
                <a:srgbClr val="FFFF00"/>
              </a:solidFill>
            </a:rPr>
            <a:t>Insolvency &amp; Bankruptcy Code ‘16</a:t>
          </a:r>
          <a:endParaRPr lang="en-US" sz="2800" kern="1200" dirty="0">
            <a:solidFill>
              <a:srgbClr val="FFFF00"/>
            </a:solidFill>
          </a:endParaRPr>
        </a:p>
      </dsp:txBody>
      <dsp:txXfrm>
        <a:off x="6273462" y="2986037"/>
        <a:ext cx="2511287" cy="2466988"/>
      </dsp:txXfrm>
    </dsp:sp>
    <dsp:sp modelId="{FAEE0FF5-D7A3-48F6-96FF-66CF8C2EE57B}">
      <dsp:nvSpPr>
        <dsp:cNvPr id="0" name=""/>
        <dsp:cNvSpPr/>
      </dsp:nvSpPr>
      <dsp:spPr>
        <a:xfrm>
          <a:off x="6140829" y="147674"/>
          <a:ext cx="2652675" cy="53053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73660" rIns="73660" bIns="7366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RECOVERY</a:t>
          </a:r>
        </a:p>
      </dsp:txBody>
      <dsp:txXfrm>
        <a:off x="6140829" y="147674"/>
        <a:ext cx="2652675" cy="530535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6A771B-7DAA-4C43-BB35-F5A543769C1B}">
      <dsp:nvSpPr>
        <dsp:cNvPr id="0" name=""/>
        <dsp:cNvSpPr/>
      </dsp:nvSpPr>
      <dsp:spPr>
        <a:xfrm>
          <a:off x="537841" y="1351"/>
          <a:ext cx="3677257" cy="220635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Farm loans</a:t>
          </a:r>
          <a:endParaRPr lang="en-US" sz="6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37841" y="1351"/>
        <a:ext cx="3677257" cy="2206354"/>
      </dsp:txXfrm>
    </dsp:sp>
    <dsp:sp modelId="{A183EFC2-9DA4-4C66-94DC-FD4DE85A2080}">
      <dsp:nvSpPr>
        <dsp:cNvPr id="0" name=""/>
        <dsp:cNvSpPr/>
      </dsp:nvSpPr>
      <dsp:spPr>
        <a:xfrm>
          <a:off x="4582825" y="1351"/>
          <a:ext cx="3677257" cy="220635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Debt waiver</a:t>
          </a:r>
          <a:endParaRPr lang="en-US" sz="6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582825" y="1351"/>
        <a:ext cx="3677257" cy="2206354"/>
      </dsp:txXfrm>
    </dsp:sp>
    <dsp:sp modelId="{F8CBCB88-C373-4467-AD65-80E401346488}">
      <dsp:nvSpPr>
        <dsp:cNvPr id="0" name=""/>
        <dsp:cNvSpPr/>
      </dsp:nvSpPr>
      <dsp:spPr>
        <a:xfrm>
          <a:off x="537841" y="2575431"/>
          <a:ext cx="3677257" cy="220635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Loan write off</a:t>
          </a:r>
          <a:endParaRPr lang="en-US" sz="6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37841" y="2575431"/>
        <a:ext cx="3677257" cy="2206354"/>
      </dsp:txXfrm>
    </dsp:sp>
    <dsp:sp modelId="{EA35F3C7-6342-4684-9E7E-4AC2BC52F583}">
      <dsp:nvSpPr>
        <dsp:cNvPr id="0" name=""/>
        <dsp:cNvSpPr/>
      </dsp:nvSpPr>
      <dsp:spPr>
        <a:xfrm>
          <a:off x="4582825" y="2575431"/>
          <a:ext cx="3677257" cy="220635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Willful Defaulters</a:t>
          </a:r>
          <a:endParaRPr lang="en-US" sz="6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582825" y="2575431"/>
        <a:ext cx="3677257" cy="2206354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6DD5C3-D8B2-4782-ADCB-AE2766CF72B0}">
      <dsp:nvSpPr>
        <dsp:cNvPr id="0" name=""/>
        <dsp:cNvSpPr/>
      </dsp:nvSpPr>
      <dsp:spPr>
        <a:xfrm>
          <a:off x="0" y="222084"/>
          <a:ext cx="2749351" cy="1649610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Black Money</a:t>
          </a:r>
          <a:endParaRPr lang="en-US" sz="3600" kern="1200" dirty="0"/>
        </a:p>
      </dsp:txBody>
      <dsp:txXfrm>
        <a:off x="0" y="222084"/>
        <a:ext cx="2749351" cy="1649610"/>
      </dsp:txXfrm>
    </dsp:sp>
    <dsp:sp modelId="{1B2647AC-1699-479E-9867-B411A89BE1E4}">
      <dsp:nvSpPr>
        <dsp:cNvPr id="0" name=""/>
        <dsp:cNvSpPr/>
      </dsp:nvSpPr>
      <dsp:spPr>
        <a:xfrm>
          <a:off x="3024286" y="222084"/>
          <a:ext cx="2749351" cy="1649610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smtClean="0"/>
            <a:t>Corruption </a:t>
          </a:r>
          <a:endParaRPr lang="en-US" sz="3600" kern="1200" dirty="0"/>
        </a:p>
      </dsp:txBody>
      <dsp:txXfrm>
        <a:off x="3024286" y="222084"/>
        <a:ext cx="2749351" cy="1649610"/>
      </dsp:txXfrm>
    </dsp:sp>
    <dsp:sp modelId="{B52499C9-81B2-4D90-BAC5-A0E7B7DB5127}">
      <dsp:nvSpPr>
        <dsp:cNvPr id="0" name=""/>
        <dsp:cNvSpPr/>
      </dsp:nvSpPr>
      <dsp:spPr>
        <a:xfrm>
          <a:off x="6048573" y="222084"/>
          <a:ext cx="2749351" cy="1649610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Counterfeiting</a:t>
          </a:r>
          <a:endParaRPr lang="en-US" sz="3600" kern="1200" dirty="0"/>
        </a:p>
      </dsp:txBody>
      <dsp:txXfrm>
        <a:off x="6048573" y="222084"/>
        <a:ext cx="2749351" cy="1649610"/>
      </dsp:txXfrm>
    </dsp:sp>
    <dsp:sp modelId="{47B8A5B5-81A6-40FA-8B6A-80B4E43225E1}">
      <dsp:nvSpPr>
        <dsp:cNvPr id="0" name=""/>
        <dsp:cNvSpPr/>
      </dsp:nvSpPr>
      <dsp:spPr>
        <a:xfrm>
          <a:off x="0" y="2146631"/>
          <a:ext cx="2749351" cy="1649610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Terror Finance</a:t>
          </a:r>
          <a:endParaRPr lang="en-US" sz="3600" kern="1200" dirty="0"/>
        </a:p>
      </dsp:txBody>
      <dsp:txXfrm>
        <a:off x="0" y="2146631"/>
        <a:ext cx="2749351" cy="1649610"/>
      </dsp:txXfrm>
    </dsp:sp>
    <dsp:sp modelId="{C69556AD-4724-432C-A29A-43F9D7805DB2}">
      <dsp:nvSpPr>
        <dsp:cNvPr id="0" name=""/>
        <dsp:cNvSpPr/>
      </dsp:nvSpPr>
      <dsp:spPr>
        <a:xfrm>
          <a:off x="3024286" y="2146631"/>
          <a:ext cx="2749351" cy="1649610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strike="sngStrike" kern="1200" dirty="0" smtClean="0"/>
            <a:t>NPA: raise bank deposit, lower interest rates, old loans can be settled, or new loans to revive project</a:t>
          </a:r>
          <a:endParaRPr lang="en-US" sz="2200" strike="sngStrike" kern="1200" dirty="0"/>
        </a:p>
      </dsp:txBody>
      <dsp:txXfrm>
        <a:off x="3024286" y="2146631"/>
        <a:ext cx="2749351" cy="1649610"/>
      </dsp:txXfrm>
    </dsp:sp>
    <dsp:sp modelId="{51BE8725-E44D-4817-BF02-B9261173C13B}">
      <dsp:nvSpPr>
        <dsp:cNvPr id="0" name=""/>
        <dsp:cNvSpPr/>
      </dsp:nvSpPr>
      <dsp:spPr>
        <a:xfrm>
          <a:off x="6048573" y="2146631"/>
          <a:ext cx="2749351" cy="1649610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strike="sngStrike" kern="1200" dirty="0" smtClean="0"/>
            <a:t>Destroying opposition’s “wealth” before UP Election…</a:t>
          </a:r>
          <a:endParaRPr lang="en-US" sz="2200" strike="sngStrike" kern="1200" dirty="0"/>
        </a:p>
      </dsp:txBody>
      <dsp:txXfrm>
        <a:off x="6048573" y="2146631"/>
        <a:ext cx="2749351" cy="1649610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6A771B-7DAA-4C43-BB35-F5A543769C1B}">
      <dsp:nvSpPr>
        <dsp:cNvPr id="0" name=""/>
        <dsp:cNvSpPr/>
      </dsp:nvSpPr>
      <dsp:spPr>
        <a:xfrm>
          <a:off x="537841" y="1351"/>
          <a:ext cx="3677257" cy="2206354"/>
        </a:xfrm>
        <a:prstGeom prst="rect">
          <a:avLst/>
        </a:prstGeom>
        <a:solidFill>
          <a:schemeClr val="tx1">
            <a:lumMod val="85000"/>
            <a:lumOff val="1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strike="sng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Farm loans, </a:t>
          </a:r>
          <a:endParaRPr lang="en-US" sz="6500" strike="sng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37841" y="1351"/>
        <a:ext cx="3677257" cy="2206354"/>
      </dsp:txXfrm>
    </dsp:sp>
    <dsp:sp modelId="{A183EFC2-9DA4-4C66-94DC-FD4DE85A2080}">
      <dsp:nvSpPr>
        <dsp:cNvPr id="0" name=""/>
        <dsp:cNvSpPr/>
      </dsp:nvSpPr>
      <dsp:spPr>
        <a:xfrm>
          <a:off x="4582825" y="1351"/>
          <a:ext cx="3677257" cy="2206354"/>
        </a:xfrm>
        <a:prstGeom prst="rect">
          <a:avLst/>
        </a:prstGeom>
        <a:solidFill>
          <a:schemeClr val="tx1">
            <a:lumMod val="85000"/>
            <a:lumOff val="1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strike="sng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Debt waiver</a:t>
          </a:r>
          <a:endParaRPr lang="en-US" sz="6500" strike="sng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582825" y="1351"/>
        <a:ext cx="3677257" cy="2206354"/>
      </dsp:txXfrm>
    </dsp:sp>
    <dsp:sp modelId="{F8CBCB88-C373-4467-AD65-80E401346488}">
      <dsp:nvSpPr>
        <dsp:cNvPr id="0" name=""/>
        <dsp:cNvSpPr/>
      </dsp:nvSpPr>
      <dsp:spPr>
        <a:xfrm>
          <a:off x="537841" y="2575431"/>
          <a:ext cx="3677257" cy="220635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Loan write off</a:t>
          </a:r>
          <a:endParaRPr lang="en-US" sz="6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37841" y="2575431"/>
        <a:ext cx="3677257" cy="2206354"/>
      </dsp:txXfrm>
    </dsp:sp>
    <dsp:sp modelId="{EA35F3C7-6342-4684-9E7E-4AC2BC52F583}">
      <dsp:nvSpPr>
        <dsp:cNvPr id="0" name=""/>
        <dsp:cNvSpPr/>
      </dsp:nvSpPr>
      <dsp:spPr>
        <a:xfrm>
          <a:off x="4582825" y="2575431"/>
          <a:ext cx="3677257" cy="220635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Willful Defaulters</a:t>
          </a:r>
          <a:endParaRPr lang="en-US" sz="6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582825" y="2575431"/>
        <a:ext cx="3677257" cy="22063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46D76C-E212-4DD3-89E1-AEF1F67EF068}">
      <dsp:nvSpPr>
        <dsp:cNvPr id="0" name=""/>
        <dsp:cNvSpPr/>
      </dsp:nvSpPr>
      <dsp:spPr>
        <a:xfrm>
          <a:off x="0" y="565071"/>
          <a:ext cx="2599267" cy="1108410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…same themes repeated in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3 surveys that Arvind has written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565071"/>
        <a:ext cx="2599267" cy="1108410"/>
      </dsp:txXfrm>
    </dsp:sp>
    <dsp:sp modelId="{FC2B37FB-D326-4615-BFCC-BE5BDBD44599}">
      <dsp:nvSpPr>
        <dsp:cNvPr id="0" name=""/>
        <dsp:cNvSpPr/>
      </dsp:nvSpPr>
      <dsp:spPr>
        <a:xfrm>
          <a:off x="0" y="1933408"/>
          <a:ext cx="2599267" cy="1233830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NPA: 1</a:t>
          </a:r>
          <a:r>
            <a:rPr lang="en-US" sz="1800" kern="1200" baseline="30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</a:t>
          </a: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survey: “NPA renegotiation commission”,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</a:t>
          </a:r>
          <a:r>
            <a:rPr lang="en-US" sz="1800" kern="1200" baseline="30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rd</a:t>
          </a: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survey “PARA- Bad Bank”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1933408"/>
        <a:ext cx="2599267" cy="1233830"/>
      </dsp:txXfrm>
    </dsp:sp>
    <dsp:sp modelId="{EC6FD2F3-3F28-40FA-82AA-9446C3411CE0}">
      <dsp:nvSpPr>
        <dsp:cNvPr id="0" name=""/>
        <dsp:cNvSpPr/>
      </dsp:nvSpPr>
      <dsp:spPr>
        <a:xfrm>
          <a:off x="0" y="3427165"/>
          <a:ext cx="2599267" cy="559476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Tax, Labour, Subsidy reform, 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3427165"/>
        <a:ext cx="2599267" cy="559476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80383C-B7E5-4FCB-8509-3EE8EC6007C7}">
      <dsp:nvSpPr>
        <dsp:cNvPr id="0" name=""/>
        <dsp:cNvSpPr/>
      </dsp:nvSpPr>
      <dsp:spPr>
        <a:xfrm>
          <a:off x="0" y="0"/>
          <a:ext cx="5579533" cy="663858"/>
        </a:xfrm>
        <a:prstGeom prst="rect">
          <a:avLst/>
        </a:prstGeom>
        <a:solidFill>
          <a:schemeClr val="accent4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Balance sheet</a:t>
          </a:r>
          <a:endParaRPr lang="en-US" sz="3200" kern="1200" dirty="0"/>
        </a:p>
      </dsp:txBody>
      <dsp:txXfrm>
        <a:off x="0" y="0"/>
        <a:ext cx="5579533" cy="663858"/>
      </dsp:txXfrm>
    </dsp:sp>
    <dsp:sp modelId="{666B7890-E905-4B84-B9F7-F0A8F74F8EE6}">
      <dsp:nvSpPr>
        <dsp:cNvPr id="0" name=""/>
        <dsp:cNvSpPr/>
      </dsp:nvSpPr>
      <dsp:spPr>
        <a:xfrm>
          <a:off x="0" y="663858"/>
          <a:ext cx="2789766" cy="139410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 dirty="0" smtClean="0"/>
            <a:t>Assets</a:t>
          </a:r>
          <a:endParaRPr lang="en-US" sz="5200" kern="1200" dirty="0"/>
        </a:p>
      </dsp:txBody>
      <dsp:txXfrm>
        <a:off x="0" y="663858"/>
        <a:ext cx="2789766" cy="1394102"/>
      </dsp:txXfrm>
    </dsp:sp>
    <dsp:sp modelId="{1FEB54F4-F3B9-4231-AD4F-B12F01E1CDF1}">
      <dsp:nvSpPr>
        <dsp:cNvPr id="0" name=""/>
        <dsp:cNvSpPr/>
      </dsp:nvSpPr>
      <dsp:spPr>
        <a:xfrm>
          <a:off x="2789766" y="663858"/>
          <a:ext cx="2789766" cy="1394102"/>
        </a:xfrm>
        <a:prstGeom prst="rect">
          <a:avLst/>
        </a:prstGeom>
        <a:solidFill>
          <a:schemeClr val="accent4">
            <a:hueOff val="9644969"/>
            <a:satOff val="-8667"/>
            <a:lumOff val="-1373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 dirty="0" smtClean="0"/>
            <a:t>Liabilities</a:t>
          </a:r>
          <a:endParaRPr lang="en-US" sz="5200" kern="1200" dirty="0"/>
        </a:p>
      </dsp:txBody>
      <dsp:txXfrm>
        <a:off x="2789766" y="663858"/>
        <a:ext cx="2789766" cy="1394102"/>
      </dsp:txXfrm>
    </dsp:sp>
    <dsp:sp modelId="{6305117B-0CB4-4A37-AB43-0C11895E3426}">
      <dsp:nvSpPr>
        <dsp:cNvPr id="0" name=""/>
        <dsp:cNvSpPr/>
      </dsp:nvSpPr>
      <dsp:spPr>
        <a:xfrm>
          <a:off x="0" y="2057960"/>
          <a:ext cx="5579533" cy="154900"/>
        </a:xfrm>
        <a:prstGeom prst="rect">
          <a:avLst/>
        </a:prstGeom>
        <a:solidFill>
          <a:schemeClr val="accent4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679B47-D56F-409B-990C-A1583D620076}">
      <dsp:nvSpPr>
        <dsp:cNvPr id="0" name=""/>
        <dsp:cNvSpPr/>
      </dsp:nvSpPr>
      <dsp:spPr>
        <a:xfrm>
          <a:off x="0" y="473473"/>
          <a:ext cx="6864893" cy="2535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2792" tIns="479044" rIns="532792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/>
            <a:t>Loan can become bad loan out of bad luck, regulatory clearance, partners' betrayal, time and cost overruns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/>
            <a:t>Only in Fraction of cases- criminality involved.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/>
            <a:t>Entrepreneurial wealth is not sinful. But each should have opportunity.</a:t>
          </a:r>
        </a:p>
      </dsp:txBody>
      <dsp:txXfrm>
        <a:off x="0" y="473473"/>
        <a:ext cx="6864893" cy="2535750"/>
      </dsp:txXfrm>
    </dsp:sp>
    <dsp:sp modelId="{ADBB72E4-E9E7-469C-A6E7-DAB934BF82D0}">
      <dsp:nvSpPr>
        <dsp:cNvPr id="0" name=""/>
        <dsp:cNvSpPr/>
      </dsp:nvSpPr>
      <dsp:spPr>
        <a:xfrm>
          <a:off x="343244" y="133993"/>
          <a:ext cx="4805425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1634" tIns="0" rIns="181634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Every defaulter is not willful defaulter</a:t>
          </a:r>
        </a:p>
      </dsp:txBody>
      <dsp:txXfrm>
        <a:off x="376388" y="167137"/>
        <a:ext cx="4739137" cy="612672"/>
      </dsp:txXfrm>
    </dsp:sp>
    <dsp:sp modelId="{E29D8D29-F7F9-40D5-8265-BC6972EFF098}">
      <dsp:nvSpPr>
        <dsp:cNvPr id="0" name=""/>
        <dsp:cNvSpPr/>
      </dsp:nvSpPr>
      <dsp:spPr>
        <a:xfrm>
          <a:off x="0" y="3472903"/>
          <a:ext cx="6864893" cy="22821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2792" tIns="479044" rIns="532792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/>
            <a:t>If entrepreneur is not willful defaulter, yet tarnishing his image=&gt; market won’t support next project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/>
            <a:t>Entrepreneurs shy away from risk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/>
            <a:t>Banks hesitate in giving loans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/>
            <a:t>=GDP, Job creation stagnated</a:t>
          </a:r>
        </a:p>
      </dsp:txBody>
      <dsp:txXfrm>
        <a:off x="0" y="3472903"/>
        <a:ext cx="6864893" cy="2282175"/>
      </dsp:txXfrm>
    </dsp:sp>
    <dsp:sp modelId="{E28159A7-18FB-48E8-87B5-C2DB363FDC8A}">
      <dsp:nvSpPr>
        <dsp:cNvPr id="0" name=""/>
        <dsp:cNvSpPr/>
      </dsp:nvSpPr>
      <dsp:spPr>
        <a:xfrm>
          <a:off x="343244" y="3133423"/>
          <a:ext cx="4805425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1634" tIns="0" rIns="181634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Economy will “Chill” if….</a:t>
          </a:r>
        </a:p>
      </dsp:txBody>
      <dsp:txXfrm>
        <a:off x="376388" y="3166567"/>
        <a:ext cx="4739137" cy="612672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DAB00E-77B0-4BDF-8766-BF31221FBE05}">
      <dsp:nvSpPr>
        <dsp:cNvPr id="0" name=""/>
        <dsp:cNvSpPr/>
      </dsp:nvSpPr>
      <dsp:spPr>
        <a:xfrm>
          <a:off x="298405" y="3283"/>
          <a:ext cx="2574200" cy="1773623"/>
        </a:xfrm>
        <a:prstGeom prst="round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0E0ED1-17B4-4B87-968F-D3048BB57C9F}">
      <dsp:nvSpPr>
        <dsp:cNvPr id="0" name=""/>
        <dsp:cNvSpPr/>
      </dsp:nvSpPr>
      <dsp:spPr>
        <a:xfrm>
          <a:off x="298405" y="1776907"/>
          <a:ext cx="2574200" cy="955028"/>
        </a:xfrm>
        <a:prstGeom prst="rect">
          <a:avLst/>
        </a:prstGeom>
        <a:gradFill rotWithShape="1">
          <a:gsLst>
            <a:gs pos="0">
              <a:schemeClr val="accent3">
                <a:lumMod val="110000"/>
                <a:satMod val="105000"/>
                <a:tint val="67000"/>
              </a:schemeClr>
            </a:gs>
            <a:gs pos="50000">
              <a:schemeClr val="accent3">
                <a:lumMod val="105000"/>
                <a:satMod val="103000"/>
                <a:tint val="73000"/>
              </a:schemeClr>
            </a:gs>
            <a:gs pos="100000">
              <a:schemeClr val="accent3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Genesis: </a:t>
          </a:r>
          <a:br>
            <a:rPr lang="en-US" sz="2800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</a:br>
          <a:r>
            <a:rPr lang="en-US" sz="2800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3 Stage</a:t>
          </a:r>
          <a:endParaRPr lang="en-US" sz="2800" kern="1200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sp:txBody>
      <dsp:txXfrm>
        <a:off x="298405" y="1776907"/>
        <a:ext cx="2574200" cy="955028"/>
      </dsp:txXfrm>
    </dsp:sp>
    <dsp:sp modelId="{3DABD256-C531-4A6C-9976-8F09447AD77C}">
      <dsp:nvSpPr>
        <dsp:cNvPr id="0" name=""/>
        <dsp:cNvSpPr/>
      </dsp:nvSpPr>
      <dsp:spPr>
        <a:xfrm>
          <a:off x="3130133" y="3283"/>
          <a:ext cx="2574200" cy="1773623"/>
        </a:xfrm>
        <a:prstGeom prst="round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935FFB-7F43-4364-89E9-05F34FE2330F}">
      <dsp:nvSpPr>
        <dsp:cNvPr id="0" name=""/>
        <dsp:cNvSpPr/>
      </dsp:nvSpPr>
      <dsp:spPr>
        <a:xfrm>
          <a:off x="3130133" y="1776907"/>
          <a:ext cx="2574200" cy="955028"/>
        </a:xfrm>
        <a:prstGeom prst="rect">
          <a:avLst/>
        </a:prstGeom>
        <a:gradFill rotWithShape="1">
          <a:gsLst>
            <a:gs pos="0">
              <a:schemeClr val="accent3">
                <a:lumMod val="110000"/>
                <a:satMod val="105000"/>
                <a:tint val="67000"/>
              </a:schemeClr>
            </a:gs>
            <a:gs pos="50000">
              <a:schemeClr val="accent3">
                <a:lumMod val="105000"/>
                <a:satMod val="103000"/>
                <a:tint val="73000"/>
              </a:schemeClr>
            </a:gs>
            <a:gs pos="100000">
              <a:schemeClr val="accent3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3 "R", SDR, S4A</a:t>
          </a:r>
          <a:endParaRPr lang="en-US" sz="2800" kern="1200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sp:txBody>
      <dsp:txXfrm>
        <a:off x="3130133" y="1776907"/>
        <a:ext cx="2574200" cy="955028"/>
      </dsp:txXfrm>
    </dsp:sp>
    <dsp:sp modelId="{F81E78AC-352E-4965-A8A0-8E0EA76C0B8A}">
      <dsp:nvSpPr>
        <dsp:cNvPr id="0" name=""/>
        <dsp:cNvSpPr/>
      </dsp:nvSpPr>
      <dsp:spPr>
        <a:xfrm>
          <a:off x="6215536" y="3283"/>
          <a:ext cx="2066850" cy="1773623"/>
        </a:xfrm>
        <a:prstGeom prst="round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0879B-682B-4EEF-BF3A-B4C4EF3C1D07}">
      <dsp:nvSpPr>
        <dsp:cNvPr id="0" name=""/>
        <dsp:cNvSpPr/>
      </dsp:nvSpPr>
      <dsp:spPr>
        <a:xfrm>
          <a:off x="5961861" y="1776907"/>
          <a:ext cx="2574200" cy="955028"/>
        </a:xfrm>
        <a:prstGeom prst="rect">
          <a:avLst/>
        </a:prstGeom>
        <a:gradFill rotWithShape="1">
          <a:gsLst>
            <a:gs pos="0">
              <a:schemeClr val="accent3">
                <a:lumMod val="110000"/>
                <a:satMod val="105000"/>
                <a:tint val="67000"/>
              </a:schemeClr>
            </a:gs>
            <a:gs pos="50000">
              <a:schemeClr val="accent3">
                <a:lumMod val="105000"/>
                <a:satMod val="103000"/>
                <a:tint val="73000"/>
              </a:schemeClr>
            </a:gs>
            <a:gs pos="100000">
              <a:schemeClr val="accent3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I&amp;B Code </a:t>
          </a:r>
          <a:br>
            <a:rPr lang="en-US" sz="2800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</a:br>
          <a:r>
            <a:rPr lang="en-US" sz="2800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2016</a:t>
          </a:r>
          <a:endParaRPr lang="en-US" sz="2800" kern="1200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sp:txBody>
      <dsp:txXfrm>
        <a:off x="5961861" y="1776907"/>
        <a:ext cx="2574200" cy="955028"/>
      </dsp:txXfrm>
    </dsp:sp>
    <dsp:sp modelId="{A7AF7532-0076-4243-A6B2-0D0BC3CB76FB}">
      <dsp:nvSpPr>
        <dsp:cNvPr id="0" name=""/>
        <dsp:cNvSpPr/>
      </dsp:nvSpPr>
      <dsp:spPr>
        <a:xfrm>
          <a:off x="581605" y="2989356"/>
          <a:ext cx="2007798" cy="1773623"/>
        </a:xfrm>
        <a:prstGeom prst="round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35428-7036-4A15-8EAC-B62718739F92}">
      <dsp:nvSpPr>
        <dsp:cNvPr id="0" name=""/>
        <dsp:cNvSpPr/>
      </dsp:nvSpPr>
      <dsp:spPr>
        <a:xfrm>
          <a:off x="298405" y="4762979"/>
          <a:ext cx="2574200" cy="955028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PARA-Bad Bank</a:t>
          </a:r>
          <a:endParaRPr lang="en-US" sz="2800" kern="120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sp:txBody>
      <dsp:txXfrm>
        <a:off x="298405" y="4762979"/>
        <a:ext cx="2574200" cy="955028"/>
      </dsp:txXfrm>
    </dsp:sp>
    <dsp:sp modelId="{C29D2C84-70F4-4723-9325-823C3FD95F62}">
      <dsp:nvSpPr>
        <dsp:cNvPr id="0" name=""/>
        <dsp:cNvSpPr/>
      </dsp:nvSpPr>
      <dsp:spPr>
        <a:xfrm>
          <a:off x="3130133" y="2989356"/>
          <a:ext cx="2574200" cy="1773623"/>
        </a:xfrm>
        <a:prstGeom prst="round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6088BB-CA8E-443D-9939-5EB6630F377C}">
      <dsp:nvSpPr>
        <dsp:cNvPr id="0" name=""/>
        <dsp:cNvSpPr/>
      </dsp:nvSpPr>
      <dsp:spPr>
        <a:xfrm>
          <a:off x="3130133" y="4762979"/>
          <a:ext cx="2574200" cy="955028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Windfall Profit</a:t>
          </a:r>
          <a:endParaRPr lang="en-US" sz="2800" kern="1200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sp:txBody>
      <dsp:txXfrm>
        <a:off x="3130133" y="4762979"/>
        <a:ext cx="2574200" cy="955028"/>
      </dsp:txXfrm>
    </dsp:sp>
    <dsp:sp modelId="{8824D1F3-ACD0-4180-B9A8-120CA06B40D4}">
      <dsp:nvSpPr>
        <dsp:cNvPr id="0" name=""/>
        <dsp:cNvSpPr/>
      </dsp:nvSpPr>
      <dsp:spPr>
        <a:xfrm>
          <a:off x="5961861" y="2989356"/>
          <a:ext cx="2574200" cy="1773623"/>
        </a:xfrm>
        <a:prstGeom prst="round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A970F4-75CD-4E0D-B368-C3316B18A57C}">
      <dsp:nvSpPr>
        <dsp:cNvPr id="0" name=""/>
        <dsp:cNvSpPr/>
      </dsp:nvSpPr>
      <dsp:spPr>
        <a:xfrm>
          <a:off x="5961861" y="4762979"/>
          <a:ext cx="2574200" cy="955028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Moral Hazard 4R4D</a:t>
          </a:r>
          <a:endParaRPr lang="en-US" sz="2800" kern="1200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sp:txBody>
      <dsp:txXfrm>
        <a:off x="5961861" y="4762979"/>
        <a:ext cx="2574200" cy="9550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29DCC7-EAB9-44CB-838F-86F2F87E1566}">
      <dsp:nvSpPr>
        <dsp:cNvPr id="0" name=""/>
        <dsp:cNvSpPr/>
      </dsp:nvSpPr>
      <dsp:spPr>
        <a:xfrm rot="4396374">
          <a:off x="286409" y="1192602"/>
          <a:ext cx="4272401" cy="2979467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AD4B18-6B47-40CA-9327-3DA37E761831}">
      <dsp:nvSpPr>
        <dsp:cNvPr id="0" name=""/>
        <dsp:cNvSpPr/>
      </dsp:nvSpPr>
      <dsp:spPr>
        <a:xfrm>
          <a:off x="2069240" y="1714282"/>
          <a:ext cx="107891" cy="107891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A72233-28BC-4944-ACA1-AB11E5EF4D19}">
      <dsp:nvSpPr>
        <dsp:cNvPr id="0" name=""/>
        <dsp:cNvSpPr/>
      </dsp:nvSpPr>
      <dsp:spPr>
        <a:xfrm>
          <a:off x="3008886" y="2630370"/>
          <a:ext cx="107891" cy="107891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58F702-DB30-4908-B710-4C452C8968DD}">
      <dsp:nvSpPr>
        <dsp:cNvPr id="0" name=""/>
        <dsp:cNvSpPr/>
      </dsp:nvSpPr>
      <dsp:spPr>
        <a:xfrm>
          <a:off x="1456261" y="417026"/>
          <a:ext cx="2014304" cy="791864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1750" tIns="31750" rIns="31750" bIns="31750" numCol="1" spcCol="1270" anchor="b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“BES17” series</a:t>
          </a:r>
          <a:endParaRPr lang="en-US" sz="2500" kern="1200" dirty="0"/>
        </a:p>
      </dsp:txBody>
      <dsp:txXfrm>
        <a:off x="1456261" y="417026"/>
        <a:ext cx="2014304" cy="791864"/>
      </dsp:txXfrm>
    </dsp:sp>
    <dsp:sp modelId="{CBC766BF-3BF7-4B67-8D27-5D392149F980}">
      <dsp:nvSpPr>
        <dsp:cNvPr id="0" name=""/>
        <dsp:cNvSpPr/>
      </dsp:nvSpPr>
      <dsp:spPr>
        <a:xfrm>
          <a:off x="2667592" y="1372296"/>
          <a:ext cx="2776474" cy="791864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Compress, consolidate old material</a:t>
          </a:r>
          <a:endParaRPr lang="en-US" sz="2500" kern="1200" dirty="0"/>
        </a:p>
      </dsp:txBody>
      <dsp:txXfrm>
        <a:off x="2667592" y="1372296"/>
        <a:ext cx="2776474" cy="791864"/>
      </dsp:txXfrm>
    </dsp:sp>
    <dsp:sp modelId="{41B5ED10-09AA-4C6A-A8DD-6CAF5D8CA697}">
      <dsp:nvSpPr>
        <dsp:cNvPr id="0" name=""/>
        <dsp:cNvSpPr/>
      </dsp:nvSpPr>
      <dsp:spPr>
        <a:xfrm>
          <a:off x="2459575" y="2540806"/>
          <a:ext cx="2070106" cy="791864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Update with new developments</a:t>
          </a:r>
          <a:endParaRPr lang="en-US" sz="2500" kern="1200" dirty="0"/>
        </a:p>
      </dsp:txBody>
      <dsp:txXfrm>
        <a:off x="2459575" y="2540806"/>
        <a:ext cx="2070106" cy="791864"/>
      </dsp:txXfrm>
    </dsp:sp>
    <dsp:sp modelId="{C1341A4B-97CB-45F5-BE58-85DB315DBDD9}">
      <dsp:nvSpPr>
        <dsp:cNvPr id="0" name=""/>
        <dsp:cNvSpPr/>
      </dsp:nvSpPr>
      <dsp:spPr>
        <a:xfrm>
          <a:off x="2722033" y="4365048"/>
          <a:ext cx="2722033" cy="791864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1750" tIns="31750" rIns="31750" bIns="3175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FAST Revision</a:t>
          </a:r>
          <a:endParaRPr lang="en-US" sz="2500" kern="1200" dirty="0"/>
        </a:p>
      </dsp:txBody>
      <dsp:txXfrm>
        <a:off x="2722033" y="4365048"/>
        <a:ext cx="2722033" cy="79186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722D6C-B721-4D0D-A8AB-7731FD6FCA15}">
      <dsp:nvSpPr>
        <dsp:cNvPr id="0" name=""/>
        <dsp:cNvSpPr/>
      </dsp:nvSpPr>
      <dsp:spPr>
        <a:xfrm>
          <a:off x="5921044" y="2179040"/>
          <a:ext cx="174955" cy="1749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55BC46-074F-4665-B164-192D142D442B}">
      <dsp:nvSpPr>
        <dsp:cNvPr id="0" name=""/>
        <dsp:cNvSpPr/>
      </dsp:nvSpPr>
      <dsp:spPr>
        <a:xfrm>
          <a:off x="5600395" y="2179040"/>
          <a:ext cx="174955" cy="1749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7A66E4-4A61-4689-83A9-426C585C0DEC}">
      <dsp:nvSpPr>
        <dsp:cNvPr id="0" name=""/>
        <dsp:cNvSpPr/>
      </dsp:nvSpPr>
      <dsp:spPr>
        <a:xfrm>
          <a:off x="5279745" y="2179040"/>
          <a:ext cx="174955" cy="1749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C399A3-A02F-46E0-A2B7-481F347AE822}">
      <dsp:nvSpPr>
        <dsp:cNvPr id="0" name=""/>
        <dsp:cNvSpPr/>
      </dsp:nvSpPr>
      <dsp:spPr>
        <a:xfrm>
          <a:off x="4959705" y="2179040"/>
          <a:ext cx="174955" cy="1749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CA421B-AE46-4DC2-80C1-DEADDFCA47C7}">
      <dsp:nvSpPr>
        <dsp:cNvPr id="0" name=""/>
        <dsp:cNvSpPr/>
      </dsp:nvSpPr>
      <dsp:spPr>
        <a:xfrm>
          <a:off x="4639056" y="2179040"/>
          <a:ext cx="174955" cy="1749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17F065-7032-4680-B755-07347F118F39}">
      <dsp:nvSpPr>
        <dsp:cNvPr id="0" name=""/>
        <dsp:cNvSpPr/>
      </dsp:nvSpPr>
      <dsp:spPr>
        <a:xfrm>
          <a:off x="4143451" y="2091564"/>
          <a:ext cx="349910" cy="3501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AEF6A8-AD3B-437F-94F3-7DB5C91BD003}">
      <dsp:nvSpPr>
        <dsp:cNvPr id="0" name=""/>
        <dsp:cNvSpPr/>
      </dsp:nvSpPr>
      <dsp:spPr>
        <a:xfrm>
          <a:off x="5635752" y="1817625"/>
          <a:ext cx="174955" cy="1749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37FA38-3EB0-4DB7-ADBF-79BC8D98464F}">
      <dsp:nvSpPr>
        <dsp:cNvPr id="0" name=""/>
        <dsp:cNvSpPr/>
      </dsp:nvSpPr>
      <dsp:spPr>
        <a:xfrm>
          <a:off x="5635752" y="2543045"/>
          <a:ext cx="174955" cy="1749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EA8D1A-45F8-4BF2-B5BF-72E6A5F5373A}">
      <dsp:nvSpPr>
        <dsp:cNvPr id="0" name=""/>
        <dsp:cNvSpPr/>
      </dsp:nvSpPr>
      <dsp:spPr>
        <a:xfrm>
          <a:off x="5791809" y="1974737"/>
          <a:ext cx="174955" cy="1749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6FEBDC-DAF4-4059-B709-C3AEA66C3EB0}">
      <dsp:nvSpPr>
        <dsp:cNvPr id="0" name=""/>
        <dsp:cNvSpPr/>
      </dsp:nvSpPr>
      <dsp:spPr>
        <a:xfrm>
          <a:off x="5802172" y="2386796"/>
          <a:ext cx="174955" cy="1749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CEE372-567D-4F5F-9DB7-3F2F5894F694}">
      <dsp:nvSpPr>
        <dsp:cNvPr id="0" name=""/>
        <dsp:cNvSpPr/>
      </dsp:nvSpPr>
      <dsp:spPr>
        <a:xfrm>
          <a:off x="2226868" y="1380820"/>
          <a:ext cx="1771497" cy="1771681"/>
        </a:xfrm>
        <a:prstGeom prst="ellipse">
          <a:avLst/>
        </a:prstGeom>
        <a:solidFill>
          <a:srgbClr val="FF00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Twin Balance Sheet Problem</a:t>
          </a:r>
          <a:endParaRPr lang="en-US" sz="2300" kern="1200" dirty="0"/>
        </a:p>
      </dsp:txBody>
      <dsp:txXfrm>
        <a:off x="2486298" y="1640277"/>
        <a:ext cx="1252637" cy="1252767"/>
      </dsp:txXfrm>
    </dsp:sp>
    <dsp:sp modelId="{25325478-66FE-4C52-8C37-BA7A378E05FE}">
      <dsp:nvSpPr>
        <dsp:cNvPr id="0" name=""/>
        <dsp:cNvSpPr/>
      </dsp:nvSpPr>
      <dsp:spPr>
        <a:xfrm>
          <a:off x="2094585" y="1229463"/>
          <a:ext cx="349910" cy="3501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3DAAF6-502D-49CA-9D8B-AFEAA11E0945}">
      <dsp:nvSpPr>
        <dsp:cNvPr id="0" name=""/>
        <dsp:cNvSpPr/>
      </dsp:nvSpPr>
      <dsp:spPr>
        <a:xfrm>
          <a:off x="1870252" y="1044727"/>
          <a:ext cx="174955" cy="1749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D24DAF-22EB-4A77-98FC-739A477A421F}">
      <dsp:nvSpPr>
        <dsp:cNvPr id="0" name=""/>
        <dsp:cNvSpPr/>
      </dsp:nvSpPr>
      <dsp:spPr>
        <a:xfrm>
          <a:off x="1496568" y="1044727"/>
          <a:ext cx="174955" cy="1749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31EFFE-95DB-4595-A4C8-39FA157A18CD}">
      <dsp:nvSpPr>
        <dsp:cNvPr id="0" name=""/>
        <dsp:cNvSpPr/>
      </dsp:nvSpPr>
      <dsp:spPr>
        <a:xfrm>
          <a:off x="1122883" y="1044727"/>
          <a:ext cx="174955" cy="1749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14DB8F-A86F-4AB8-9E8E-68FC7A792C22}">
      <dsp:nvSpPr>
        <dsp:cNvPr id="0" name=""/>
        <dsp:cNvSpPr/>
      </dsp:nvSpPr>
      <dsp:spPr>
        <a:xfrm>
          <a:off x="749198" y="1044727"/>
          <a:ext cx="174955" cy="1749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B3CE48-EA54-4A16-B4DB-92FF996A28BD}">
      <dsp:nvSpPr>
        <dsp:cNvPr id="0" name=""/>
        <dsp:cNvSpPr/>
      </dsp:nvSpPr>
      <dsp:spPr>
        <a:xfrm>
          <a:off x="374904" y="1044727"/>
          <a:ext cx="174955" cy="1749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55B027-726D-4093-B349-F5A033F82E75}">
      <dsp:nvSpPr>
        <dsp:cNvPr id="0" name=""/>
        <dsp:cNvSpPr/>
      </dsp:nvSpPr>
      <dsp:spPr>
        <a:xfrm>
          <a:off x="1219" y="1044727"/>
          <a:ext cx="174955" cy="1749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F15CBD-C0F4-4254-896E-425D7D4DFDA8}">
      <dsp:nvSpPr>
        <dsp:cNvPr id="0" name=""/>
        <dsp:cNvSpPr/>
      </dsp:nvSpPr>
      <dsp:spPr>
        <a:xfrm>
          <a:off x="0" y="593246"/>
          <a:ext cx="2050694" cy="450042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PSB</a:t>
          </a:r>
          <a:endParaRPr lang="en-US" sz="2300" kern="1200" dirty="0"/>
        </a:p>
      </dsp:txBody>
      <dsp:txXfrm>
        <a:off x="0" y="593246"/>
        <a:ext cx="2050694" cy="450042"/>
      </dsp:txXfrm>
    </dsp:sp>
    <dsp:sp modelId="{D9D0BCCF-4C9B-4756-B812-DD8197ABF3A4}">
      <dsp:nvSpPr>
        <dsp:cNvPr id="0" name=""/>
        <dsp:cNvSpPr/>
      </dsp:nvSpPr>
      <dsp:spPr>
        <a:xfrm>
          <a:off x="2094585" y="2939278"/>
          <a:ext cx="349910" cy="3501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CC3006-9294-440C-9087-9B648E674C10}">
      <dsp:nvSpPr>
        <dsp:cNvPr id="0" name=""/>
        <dsp:cNvSpPr/>
      </dsp:nvSpPr>
      <dsp:spPr>
        <a:xfrm>
          <a:off x="1870252" y="3295801"/>
          <a:ext cx="174955" cy="1749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636F4C-5F50-4866-89B4-ED38B4104835}">
      <dsp:nvSpPr>
        <dsp:cNvPr id="0" name=""/>
        <dsp:cNvSpPr/>
      </dsp:nvSpPr>
      <dsp:spPr>
        <a:xfrm>
          <a:off x="1496568" y="3295801"/>
          <a:ext cx="174955" cy="1749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0FCA23-37A1-42D4-9C9D-D0D8A271F234}">
      <dsp:nvSpPr>
        <dsp:cNvPr id="0" name=""/>
        <dsp:cNvSpPr/>
      </dsp:nvSpPr>
      <dsp:spPr>
        <a:xfrm>
          <a:off x="1122883" y="3295801"/>
          <a:ext cx="174955" cy="1749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0581F7-57EA-4FE0-9E63-B2C8A073CBCC}">
      <dsp:nvSpPr>
        <dsp:cNvPr id="0" name=""/>
        <dsp:cNvSpPr/>
      </dsp:nvSpPr>
      <dsp:spPr>
        <a:xfrm>
          <a:off x="749198" y="3295801"/>
          <a:ext cx="174955" cy="1749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964907-0857-481F-893B-A665678FD1BC}">
      <dsp:nvSpPr>
        <dsp:cNvPr id="0" name=""/>
        <dsp:cNvSpPr/>
      </dsp:nvSpPr>
      <dsp:spPr>
        <a:xfrm>
          <a:off x="374904" y="3295801"/>
          <a:ext cx="174955" cy="1749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3553BB-2343-4F0F-AC3D-1D299908FAF6}">
      <dsp:nvSpPr>
        <dsp:cNvPr id="0" name=""/>
        <dsp:cNvSpPr/>
      </dsp:nvSpPr>
      <dsp:spPr>
        <a:xfrm>
          <a:off x="1219" y="3295801"/>
          <a:ext cx="174955" cy="1749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155E29-90E2-4977-B917-A166AE1E698E}">
      <dsp:nvSpPr>
        <dsp:cNvPr id="0" name=""/>
        <dsp:cNvSpPr/>
      </dsp:nvSpPr>
      <dsp:spPr>
        <a:xfrm>
          <a:off x="0" y="2844032"/>
          <a:ext cx="2050694" cy="450042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Large Corporates</a:t>
          </a:r>
          <a:endParaRPr lang="en-US" sz="2300" kern="1200" dirty="0"/>
        </a:p>
      </dsp:txBody>
      <dsp:txXfrm>
        <a:off x="0" y="2844032"/>
        <a:ext cx="2050694" cy="4500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DAB00E-77B0-4BDF-8766-BF31221FBE05}">
      <dsp:nvSpPr>
        <dsp:cNvPr id="0" name=""/>
        <dsp:cNvSpPr/>
      </dsp:nvSpPr>
      <dsp:spPr>
        <a:xfrm>
          <a:off x="298405" y="3283"/>
          <a:ext cx="2574200" cy="1773623"/>
        </a:xfrm>
        <a:prstGeom prst="round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0E0ED1-17B4-4B87-968F-D3048BB57C9F}">
      <dsp:nvSpPr>
        <dsp:cNvPr id="0" name=""/>
        <dsp:cNvSpPr/>
      </dsp:nvSpPr>
      <dsp:spPr>
        <a:xfrm>
          <a:off x="298405" y="1776907"/>
          <a:ext cx="2574200" cy="955028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Genesis: </a:t>
          </a:r>
          <a:br>
            <a:rPr lang="en-US" sz="2800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</a:br>
          <a:r>
            <a:rPr lang="en-US" sz="2800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3 Stage</a:t>
          </a:r>
          <a:endParaRPr lang="en-US" sz="2800" kern="1200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sp:txBody>
      <dsp:txXfrm>
        <a:off x="298405" y="1776907"/>
        <a:ext cx="2574200" cy="955028"/>
      </dsp:txXfrm>
    </dsp:sp>
    <dsp:sp modelId="{3DABD256-C531-4A6C-9976-8F09447AD77C}">
      <dsp:nvSpPr>
        <dsp:cNvPr id="0" name=""/>
        <dsp:cNvSpPr/>
      </dsp:nvSpPr>
      <dsp:spPr>
        <a:xfrm>
          <a:off x="3130133" y="3283"/>
          <a:ext cx="2574200" cy="1773623"/>
        </a:xfrm>
        <a:prstGeom prst="round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935FFB-7F43-4364-89E9-05F34FE2330F}">
      <dsp:nvSpPr>
        <dsp:cNvPr id="0" name=""/>
        <dsp:cNvSpPr/>
      </dsp:nvSpPr>
      <dsp:spPr>
        <a:xfrm>
          <a:off x="3130133" y="1776907"/>
          <a:ext cx="2574200" cy="955028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3 "R", SDR, S4A</a:t>
          </a:r>
          <a:endParaRPr lang="en-US" sz="2800" kern="1200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sp:txBody>
      <dsp:txXfrm>
        <a:off x="3130133" y="1776907"/>
        <a:ext cx="2574200" cy="955028"/>
      </dsp:txXfrm>
    </dsp:sp>
    <dsp:sp modelId="{F81E78AC-352E-4965-A8A0-8E0EA76C0B8A}">
      <dsp:nvSpPr>
        <dsp:cNvPr id="0" name=""/>
        <dsp:cNvSpPr/>
      </dsp:nvSpPr>
      <dsp:spPr>
        <a:xfrm>
          <a:off x="6215536" y="3283"/>
          <a:ext cx="2066850" cy="1773623"/>
        </a:xfrm>
        <a:prstGeom prst="round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0879B-682B-4EEF-BF3A-B4C4EF3C1D07}">
      <dsp:nvSpPr>
        <dsp:cNvPr id="0" name=""/>
        <dsp:cNvSpPr/>
      </dsp:nvSpPr>
      <dsp:spPr>
        <a:xfrm>
          <a:off x="5961861" y="1776907"/>
          <a:ext cx="2574200" cy="955028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I&amp;B Code </a:t>
          </a:r>
          <a:br>
            <a:rPr lang="en-US" sz="2800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</a:br>
          <a:r>
            <a:rPr lang="en-US" sz="2800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2016</a:t>
          </a:r>
          <a:endParaRPr lang="en-US" sz="2800" kern="1200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sp:txBody>
      <dsp:txXfrm>
        <a:off x="5961861" y="1776907"/>
        <a:ext cx="2574200" cy="955028"/>
      </dsp:txXfrm>
    </dsp:sp>
    <dsp:sp modelId="{A7AF7532-0076-4243-A6B2-0D0BC3CB76FB}">
      <dsp:nvSpPr>
        <dsp:cNvPr id="0" name=""/>
        <dsp:cNvSpPr/>
      </dsp:nvSpPr>
      <dsp:spPr>
        <a:xfrm>
          <a:off x="581605" y="2989356"/>
          <a:ext cx="2007798" cy="1773623"/>
        </a:xfrm>
        <a:prstGeom prst="round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35428-7036-4A15-8EAC-B62718739F92}">
      <dsp:nvSpPr>
        <dsp:cNvPr id="0" name=""/>
        <dsp:cNvSpPr/>
      </dsp:nvSpPr>
      <dsp:spPr>
        <a:xfrm>
          <a:off x="298405" y="4762979"/>
          <a:ext cx="2574200" cy="955028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PARA-Bad Bank</a:t>
          </a:r>
          <a:endParaRPr lang="en-US" sz="2800" kern="120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sp:txBody>
      <dsp:txXfrm>
        <a:off x="298405" y="4762979"/>
        <a:ext cx="2574200" cy="955028"/>
      </dsp:txXfrm>
    </dsp:sp>
    <dsp:sp modelId="{C29D2C84-70F4-4723-9325-823C3FD95F62}">
      <dsp:nvSpPr>
        <dsp:cNvPr id="0" name=""/>
        <dsp:cNvSpPr/>
      </dsp:nvSpPr>
      <dsp:spPr>
        <a:xfrm>
          <a:off x="3130133" y="2989356"/>
          <a:ext cx="2574200" cy="1773623"/>
        </a:xfrm>
        <a:prstGeom prst="round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6088BB-CA8E-443D-9939-5EB6630F377C}">
      <dsp:nvSpPr>
        <dsp:cNvPr id="0" name=""/>
        <dsp:cNvSpPr/>
      </dsp:nvSpPr>
      <dsp:spPr>
        <a:xfrm>
          <a:off x="3130133" y="4762979"/>
          <a:ext cx="2574200" cy="955028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Windfall Profit</a:t>
          </a:r>
          <a:endParaRPr lang="en-US" sz="2800" kern="1200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sp:txBody>
      <dsp:txXfrm>
        <a:off x="3130133" y="4762979"/>
        <a:ext cx="2574200" cy="955028"/>
      </dsp:txXfrm>
    </dsp:sp>
    <dsp:sp modelId="{8824D1F3-ACD0-4180-B9A8-120CA06B40D4}">
      <dsp:nvSpPr>
        <dsp:cNvPr id="0" name=""/>
        <dsp:cNvSpPr/>
      </dsp:nvSpPr>
      <dsp:spPr>
        <a:xfrm>
          <a:off x="5961861" y="2989356"/>
          <a:ext cx="2574200" cy="1773623"/>
        </a:xfrm>
        <a:prstGeom prst="round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A970F4-75CD-4E0D-B368-C3316B18A57C}">
      <dsp:nvSpPr>
        <dsp:cNvPr id="0" name=""/>
        <dsp:cNvSpPr/>
      </dsp:nvSpPr>
      <dsp:spPr>
        <a:xfrm>
          <a:off x="5961861" y="4762979"/>
          <a:ext cx="2574200" cy="955028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Moral Hazard 4R4D</a:t>
          </a:r>
          <a:endParaRPr lang="en-US" sz="2800" kern="1200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sp:txBody>
      <dsp:txXfrm>
        <a:off x="5961861" y="4762979"/>
        <a:ext cx="2574200" cy="95502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150EFA-CFB3-40D5-A442-557C096D1CBB}">
      <dsp:nvSpPr>
        <dsp:cNvPr id="0" name=""/>
        <dsp:cNvSpPr/>
      </dsp:nvSpPr>
      <dsp:spPr>
        <a:xfrm>
          <a:off x="789" y="1652383"/>
          <a:ext cx="2435279" cy="20085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/>
            <a:t>During Boom</a:t>
          </a:r>
          <a:endParaRPr lang="en-US" sz="3600" kern="1200" dirty="0"/>
        </a:p>
      </dsp:txBody>
      <dsp:txXfrm>
        <a:off x="47012" y="1698606"/>
        <a:ext cx="2342833" cy="1485736"/>
      </dsp:txXfrm>
    </dsp:sp>
    <dsp:sp modelId="{03D433DD-FA7B-4FE9-948A-A636F846E655}">
      <dsp:nvSpPr>
        <dsp:cNvPr id="0" name=""/>
        <dsp:cNvSpPr/>
      </dsp:nvSpPr>
      <dsp:spPr>
        <a:xfrm>
          <a:off x="1388723" y="2200337"/>
          <a:ext cx="2582887" cy="2582887"/>
        </a:xfrm>
        <a:prstGeom prst="leftCircularArrow">
          <a:avLst>
            <a:gd name="adj1" fmla="val 2759"/>
            <a:gd name="adj2" fmla="val 336426"/>
            <a:gd name="adj3" fmla="val 2111937"/>
            <a:gd name="adj4" fmla="val 9024489"/>
            <a:gd name="adj5" fmla="val 321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C76E84-E070-4ED8-9047-F5772654EDBC}">
      <dsp:nvSpPr>
        <dsp:cNvPr id="0" name=""/>
        <dsp:cNvSpPr/>
      </dsp:nvSpPr>
      <dsp:spPr>
        <a:xfrm>
          <a:off x="541963" y="3230566"/>
          <a:ext cx="2164693" cy="8608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Surge in Borrowing</a:t>
          </a:r>
          <a:endParaRPr lang="en-US" sz="2800" kern="1200" dirty="0"/>
        </a:p>
      </dsp:txBody>
      <dsp:txXfrm>
        <a:off x="567176" y="3255779"/>
        <a:ext cx="2114267" cy="810401"/>
      </dsp:txXfrm>
    </dsp:sp>
    <dsp:sp modelId="{01F18D8B-C59A-43E0-A2E4-25E232E38948}">
      <dsp:nvSpPr>
        <dsp:cNvPr id="0" name=""/>
        <dsp:cNvSpPr/>
      </dsp:nvSpPr>
      <dsp:spPr>
        <a:xfrm>
          <a:off x="3046029" y="1652383"/>
          <a:ext cx="2435279" cy="20085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/>
            <a:t>GFC, Policy Paralysis</a:t>
          </a:r>
          <a:endParaRPr lang="en-US" sz="3600" kern="1200" dirty="0"/>
        </a:p>
      </dsp:txBody>
      <dsp:txXfrm>
        <a:off x="3092252" y="2129019"/>
        <a:ext cx="2342833" cy="1485736"/>
      </dsp:txXfrm>
    </dsp:sp>
    <dsp:sp modelId="{272472E5-AEA8-4A38-A0A4-14659A00AA64}">
      <dsp:nvSpPr>
        <dsp:cNvPr id="0" name=""/>
        <dsp:cNvSpPr/>
      </dsp:nvSpPr>
      <dsp:spPr>
        <a:xfrm>
          <a:off x="4413669" y="451382"/>
          <a:ext cx="2894062" cy="2894062"/>
        </a:xfrm>
        <a:prstGeom prst="circularArrow">
          <a:avLst>
            <a:gd name="adj1" fmla="val 2463"/>
            <a:gd name="adj2" fmla="val 298188"/>
            <a:gd name="adj3" fmla="val 19526301"/>
            <a:gd name="adj4" fmla="val 12575511"/>
            <a:gd name="adj5" fmla="val 287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D97868-8201-4483-BA9A-2635A5C916D7}">
      <dsp:nvSpPr>
        <dsp:cNvPr id="0" name=""/>
        <dsp:cNvSpPr/>
      </dsp:nvSpPr>
      <dsp:spPr>
        <a:xfrm>
          <a:off x="3587202" y="1221969"/>
          <a:ext cx="2164693" cy="8608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Fall in Demand</a:t>
          </a:r>
          <a:endParaRPr lang="en-US" sz="2800" kern="1200" dirty="0"/>
        </a:p>
      </dsp:txBody>
      <dsp:txXfrm>
        <a:off x="3612415" y="1247182"/>
        <a:ext cx="2114267" cy="810401"/>
      </dsp:txXfrm>
    </dsp:sp>
    <dsp:sp modelId="{D00C67FF-F265-42AF-BD25-4D8D360A8CE8}">
      <dsp:nvSpPr>
        <dsp:cNvPr id="0" name=""/>
        <dsp:cNvSpPr/>
      </dsp:nvSpPr>
      <dsp:spPr>
        <a:xfrm>
          <a:off x="6091268" y="1652383"/>
          <a:ext cx="2435279" cy="20085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/>
            <a:t>NPA,TBS</a:t>
          </a:r>
          <a:endParaRPr lang="en-US" sz="3600" kern="1200" dirty="0"/>
        </a:p>
      </dsp:txBody>
      <dsp:txXfrm>
        <a:off x="6137491" y="1698606"/>
        <a:ext cx="2342833" cy="1485736"/>
      </dsp:txXfrm>
    </dsp:sp>
    <dsp:sp modelId="{10E7C4C2-0B48-44BC-A238-D33A8950B03B}">
      <dsp:nvSpPr>
        <dsp:cNvPr id="0" name=""/>
        <dsp:cNvSpPr/>
      </dsp:nvSpPr>
      <dsp:spPr>
        <a:xfrm>
          <a:off x="6632442" y="3230566"/>
          <a:ext cx="2164693" cy="8608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Debt Servicing Problem</a:t>
          </a:r>
          <a:endParaRPr lang="en-US" sz="2800" kern="1200" dirty="0"/>
        </a:p>
      </dsp:txBody>
      <dsp:txXfrm>
        <a:off x="6657655" y="3255779"/>
        <a:ext cx="2114267" cy="81040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B18D52-ABE6-4CD5-B0B8-21EB0FF696BA}">
      <dsp:nvSpPr>
        <dsp:cNvPr id="0" name=""/>
        <dsp:cNvSpPr/>
      </dsp:nvSpPr>
      <dsp:spPr>
        <a:xfrm>
          <a:off x="0" y="0"/>
          <a:ext cx="8797925" cy="1594008"/>
        </a:xfrm>
        <a:prstGeom prst="rect">
          <a:avLst/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Generous bank loans to corporates, hoping GDP, employment = 3 stages</a:t>
          </a:r>
          <a:endParaRPr lang="en-US" sz="4700" kern="1200" dirty="0"/>
        </a:p>
      </dsp:txBody>
      <dsp:txXfrm>
        <a:off x="0" y="0"/>
        <a:ext cx="8797925" cy="1594008"/>
      </dsp:txXfrm>
    </dsp:sp>
    <dsp:sp modelId="{58B13FA4-C075-4AE7-8E58-455DA662DABD}">
      <dsp:nvSpPr>
        <dsp:cNvPr id="0" name=""/>
        <dsp:cNvSpPr/>
      </dsp:nvSpPr>
      <dsp:spPr>
        <a:xfrm>
          <a:off x="0" y="1594008"/>
          <a:ext cx="4398962" cy="334741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lvl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Phoenix scenario</a:t>
          </a:r>
          <a:endParaRPr lang="en-US" sz="4200" kern="1200" dirty="0"/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 smtClean="0"/>
            <a:t>% Rapid growth-&gt; cash flow corrected, NPA paid off</a:t>
          </a:r>
          <a:endParaRPr lang="en-US" sz="3300" kern="1200" dirty="0"/>
        </a:p>
      </dsp:txBody>
      <dsp:txXfrm>
        <a:off x="0" y="1594008"/>
        <a:ext cx="4398962" cy="3347418"/>
      </dsp:txXfrm>
    </dsp:sp>
    <dsp:sp modelId="{D24EBEF5-AECC-45F9-A3FF-3E31B5A74914}">
      <dsp:nvSpPr>
        <dsp:cNvPr id="0" name=""/>
        <dsp:cNvSpPr/>
      </dsp:nvSpPr>
      <dsp:spPr>
        <a:xfrm>
          <a:off x="4398962" y="1594008"/>
          <a:ext cx="4398962" cy="3347418"/>
        </a:xfrm>
        <a:prstGeom prst="rect">
          <a:avLst/>
        </a:prstGeom>
        <a:solidFill>
          <a:schemeClr val="accent3">
            <a:hueOff val="-5580972"/>
            <a:satOff val="-30571"/>
            <a:lumOff val="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lvl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Containment scenario</a:t>
          </a:r>
          <a:endParaRPr lang="en-US" sz="4200" kern="1200" dirty="0"/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 smtClean="0"/>
            <a:t>In absolute terms of GDP, NPA will shrink and Will fade away from public debate.</a:t>
          </a:r>
          <a:endParaRPr lang="en-US" sz="3300" kern="1200" dirty="0"/>
        </a:p>
      </dsp:txBody>
      <dsp:txXfrm>
        <a:off x="4398962" y="1594008"/>
        <a:ext cx="4398962" cy="3347418"/>
      </dsp:txXfrm>
    </dsp:sp>
    <dsp:sp modelId="{A83BABD3-3C0F-4D26-B422-F212D8E7AD56}">
      <dsp:nvSpPr>
        <dsp:cNvPr id="0" name=""/>
        <dsp:cNvSpPr/>
      </dsp:nvSpPr>
      <dsp:spPr>
        <a:xfrm>
          <a:off x="0" y="4941427"/>
          <a:ext cx="8797925" cy="371935"/>
        </a:xfrm>
        <a:prstGeom prst="rect">
          <a:avLst/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171A67-C527-4B65-92E5-8A2892013EE3}">
      <dsp:nvSpPr>
        <dsp:cNvPr id="0" name=""/>
        <dsp:cNvSpPr/>
      </dsp:nvSpPr>
      <dsp:spPr>
        <a:xfrm>
          <a:off x="2938008" y="2594"/>
          <a:ext cx="2921908" cy="171231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Not hurt</a:t>
          </a:r>
          <a:endParaRPr lang="en-US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Agri-loans: due to PSL rules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Home loans: good record in Non-NPA</a:t>
          </a:r>
          <a:endParaRPr lang="en-US" sz="1900" kern="1200" dirty="0"/>
        </a:p>
      </dsp:txBody>
      <dsp:txXfrm>
        <a:off x="2938008" y="2594"/>
        <a:ext cx="2921908" cy="1712314"/>
      </dsp:txXfrm>
    </dsp:sp>
    <dsp:sp modelId="{049CFC90-F229-427D-A8A2-FF94E1CFD00E}">
      <dsp:nvSpPr>
        <dsp:cNvPr id="0" name=""/>
        <dsp:cNvSpPr/>
      </dsp:nvSpPr>
      <dsp:spPr>
        <a:xfrm>
          <a:off x="2729345" y="1800524"/>
          <a:ext cx="3339233" cy="1712314"/>
        </a:xfrm>
        <a:prstGeom prst="rect">
          <a:avLst/>
        </a:prstGeom>
        <a:solidFill>
          <a:schemeClr val="accent3">
            <a:hueOff val="-2790486"/>
            <a:satOff val="-15286"/>
            <a:lumOff val="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Less Hurt</a:t>
          </a:r>
          <a:endParaRPr lang="en-US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Corporates: can approach capital market, issue new bond, debentures</a:t>
          </a:r>
          <a:endParaRPr lang="en-US" sz="1900" kern="1200" dirty="0"/>
        </a:p>
      </dsp:txBody>
      <dsp:txXfrm>
        <a:off x="2729345" y="1800524"/>
        <a:ext cx="3339233" cy="1712314"/>
      </dsp:txXfrm>
    </dsp:sp>
    <dsp:sp modelId="{337A2750-EFC4-482F-A51C-40F7F514124E}">
      <dsp:nvSpPr>
        <dsp:cNvPr id="0" name=""/>
        <dsp:cNvSpPr/>
      </dsp:nvSpPr>
      <dsp:spPr>
        <a:xfrm>
          <a:off x="2226714" y="3598454"/>
          <a:ext cx="4344495" cy="1712314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Most hurt</a:t>
          </a:r>
          <a:endParaRPr lang="en-US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MSME: can’t approach capital market. 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MUDRA but problems of “SPREAD”*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 {will learn in classification lecture}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Job-loss, </a:t>
          </a:r>
          <a:r>
            <a:rPr lang="en-US" sz="1900" kern="1200" dirty="0" err="1" smtClean="0"/>
            <a:t>dem</a:t>
          </a:r>
          <a:r>
            <a:rPr lang="en-US" sz="1900" kern="1200" dirty="0" smtClean="0"/>
            <a:t> dividend, exports</a:t>
          </a:r>
          <a:r>
            <a:rPr lang="hi-IN" sz="1900" kern="1200" dirty="0" smtClean="0"/>
            <a:t> </a:t>
          </a:r>
          <a:r>
            <a:rPr lang="hi-IN" sz="1900" kern="1200" dirty="0" smtClean="0">
              <a:latin typeface="Franklin Gothic Medium Cond" panose="020B0606030402020204" pitchFamily="34" charset="0"/>
            </a:rPr>
            <a:t>▼</a:t>
          </a:r>
          <a:endParaRPr lang="en-US" sz="1900" kern="1200" dirty="0"/>
        </a:p>
      </dsp:txBody>
      <dsp:txXfrm>
        <a:off x="2226714" y="3598454"/>
        <a:ext cx="4344495" cy="17123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0ACF5A-12A2-4C34-9F0B-4EDDE673711A}" type="datetimeFigureOut">
              <a:rPr lang="en-US" smtClean="0"/>
              <a:t>01-May-17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9805A8-4F0A-47E9-9A5D-5ABAF3689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71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ED86B-B6C9-4D68-8A1D-CE0FC8942B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472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805A8-4F0A-47E9-9A5D-5ABAF36892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4469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805A8-4F0A-47E9-9A5D-5ABAF36892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83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805A8-4F0A-47E9-9A5D-5ABAF36892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8578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i-IN" dirty="0" smtClean="0"/>
              <a:t>सर्दी जुकाम.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805A8-4F0A-47E9-9A5D-5ABAF36892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726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805A8-4F0A-47E9-9A5D-5ABAF368926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606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805A8-4F0A-47E9-9A5D-5ABAF368926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222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805A8-4F0A-47E9-9A5D-5ABAF368926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274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805A8-4F0A-47E9-9A5D-5ABAF368926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4944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</a:t>
            </a:r>
            <a:r>
              <a:rPr lang="en-US" baseline="30000" dirty="0"/>
              <a:t>th</a:t>
            </a:r>
            <a:r>
              <a:rPr lang="en-US" dirty="0"/>
              <a:t> PC : First two years salary? Some say equity with</a:t>
            </a:r>
            <a:r>
              <a:rPr lang="en-US" baseline="0" dirty="0"/>
              <a:t> 5.1% return minus 0.1% as Administrative charge</a:t>
            </a:r>
            <a:r>
              <a:rPr lang="en-US" baseline="0" dirty="0" smtClean="0"/>
              <a:t>?</a:t>
            </a:r>
          </a:p>
          <a:p>
            <a:endParaRPr lang="en-US" baseline="0" dirty="0" smtClean="0"/>
          </a:p>
          <a:p>
            <a:r>
              <a:rPr lang="en-US" dirty="0" smtClean="0"/>
              <a:t>Return on Asset (ROA) &lt;1.5%</a:t>
            </a:r>
            <a:r>
              <a:rPr lang="hi-IN" dirty="0" smtClean="0"/>
              <a:t>.</a:t>
            </a:r>
          </a:p>
          <a:p>
            <a:r>
              <a:rPr lang="en-US" dirty="0" smtClean="0"/>
              <a:t>shares fell by 2/3</a:t>
            </a:r>
            <a:r>
              <a:rPr lang="en-US" baseline="30000" dirty="0" smtClean="0"/>
              <a:t>rd</a:t>
            </a:r>
            <a:r>
              <a:rPr lang="en-US" dirty="0" smtClean="0"/>
              <a:t> of face value-&gt; when new shares are issued to meet BASEL-III, unlikely to get market response.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EBE27-5E4C-40F2-BA93-E670CD044EF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953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805A8-4F0A-47E9-9A5D-5ABAF368926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503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805A8-4F0A-47E9-9A5D-5ABAF368926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686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805A8-4F0A-47E9-9A5D-5ABAF368926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94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805A8-4F0A-47E9-9A5D-5ABAF368926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2432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(2 crop season-short duration crop loan/ 1 crop season- long </a:t>
            </a:r>
            <a:r>
              <a:rPr lang="en-US" dirty="0" err="1" smtClean="0"/>
              <a:t>durati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effectLst/>
              </a:rPr>
              <a:t>Reserve Bank of India defines Net NPA as Net NPA = Gross NPA – (Balance in Interest Suspense account + DICGC/ECGC claims received and held pending adjustment + Part payment received and kept in suspense account + Total provisions held). The Reserve Bank of India Banks has advised the banks to compute their Gross Advances, Net Advances, Gross NPAs and Net NPAs as per the following format </a:t>
            </a:r>
            <a:r>
              <a:rPr lang="en-US" dirty="0" err="1" smtClean="0">
                <a:effectLst/>
              </a:rPr>
              <a:t>w.e.f</a:t>
            </a:r>
            <a:r>
              <a:rPr lang="en-US" dirty="0" smtClean="0">
                <a:effectLst/>
              </a:rPr>
              <a:t>. September 2009. 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http://www.gktoday.in/answer/what-is-the-difference-in-gross-npa-net-npa/ </a:t>
            </a:r>
          </a:p>
          <a:p>
            <a:endParaRPr lang="en-US" dirty="0" smtClean="0"/>
          </a:p>
          <a:p>
            <a:r>
              <a:rPr lang="en-US" dirty="0" smtClean="0"/>
              <a:t>on)</a:t>
            </a:r>
          </a:p>
          <a:p>
            <a:endParaRPr lang="en-US" dirty="0" smtClean="0"/>
          </a:p>
          <a:p>
            <a:pPr lvl="0"/>
            <a:r>
              <a:rPr lang="en-US" dirty="0" smtClean="0">
                <a:latin typeface="Franklin Gothic Medium Cond" panose="020B0606030402020204" pitchFamily="34" charset="0"/>
              </a:rPr>
              <a:t>Gross NPA</a:t>
            </a:r>
          </a:p>
          <a:p>
            <a:pPr lvl="1"/>
            <a:r>
              <a:rPr lang="en-US" dirty="0" smtClean="0">
                <a:latin typeface="Franklin Gothic Medium Cond" panose="020B0606030402020204" pitchFamily="34" charset="0"/>
              </a:rPr>
              <a:t>Sum of all loans where principal or Interest overdue for 90 days</a:t>
            </a:r>
          </a:p>
          <a:p>
            <a:pPr lvl="0"/>
            <a:r>
              <a:rPr lang="en-US" dirty="0" smtClean="0">
                <a:latin typeface="Franklin Gothic Medium Cond" panose="020B0606030402020204" pitchFamily="34" charset="0"/>
              </a:rPr>
              <a:t>(-) Provisioning</a:t>
            </a:r>
          </a:p>
          <a:p>
            <a:pPr lvl="1"/>
            <a:r>
              <a:rPr lang="en-US" dirty="0" smtClean="0">
                <a:latin typeface="Franklin Gothic Medium Cond" panose="020B0606030402020204" pitchFamily="34" charset="0"/>
              </a:rPr>
              <a:t>Banks have to set aside certain amount as “internal-insurance’ against Gross NPA</a:t>
            </a:r>
          </a:p>
          <a:p>
            <a:pPr lvl="0"/>
            <a:r>
              <a:rPr lang="en-US" dirty="0" smtClean="0">
                <a:latin typeface="Franklin Gothic Medium Cond" panose="020B0606030402020204" pitchFamily="34" charset="0"/>
              </a:rPr>
              <a:t>Net NPA</a:t>
            </a:r>
          </a:p>
          <a:p>
            <a:pPr lvl="1"/>
            <a:r>
              <a:rPr lang="en-US" dirty="0" smtClean="0">
                <a:latin typeface="Franklin Gothic Medium Cond" panose="020B0606030402020204" pitchFamily="34" charset="0"/>
              </a:rPr>
              <a:t>Gross NPA Minus Provisioning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EBE27-5E4C-40F2-BA93-E670CD044EF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67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20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rPr>
              <a:t>If SMA-2 reported for Rs.100 cr</a:t>
            </a:r>
          </a:p>
          <a:p>
            <a:pPr algn="ctr"/>
            <a:r>
              <a:rPr lang="en-US" sz="120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rPr>
              <a:t>Joint Lender’s group frame Corrective Action Plan (CAP)</a:t>
            </a:r>
          </a:p>
          <a:p>
            <a:pPr algn="ctr"/>
            <a:r>
              <a:rPr lang="en-US" sz="120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rPr>
              <a:t>To prevent SMA from NPA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805A8-4F0A-47E9-9A5D-5ABAF368926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0531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805A8-4F0A-47E9-9A5D-5ABAF368926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463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805A8-4F0A-47E9-9A5D-5ABAF368926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0429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805A8-4F0A-47E9-9A5D-5ABAF368926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148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805A8-4F0A-47E9-9A5D-5ABAF368926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5874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 has time to translate even “sustainable structuring”= </a:t>
            </a:r>
            <a:r>
              <a:rPr lang="hi-IN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संधारणीय संरचना!</a:t>
            </a:r>
            <a:endParaRPr lang="en-US" sz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805A8-4F0A-47E9-9A5D-5ABAF368926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598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805A8-4F0A-47E9-9A5D-5ABAF368926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366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805A8-4F0A-47E9-9A5D-5ABAF36892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8738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http://www.arthapedia.in/index.php?title=Financial_Year_(FY)_or_Fiscal_Year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805A8-4F0A-47E9-9A5D-5ABAF368926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1613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sset</a:t>
            </a:r>
            <a:r>
              <a:rPr lang="en-US" dirty="0"/>
              <a:t> reconstruction company (ARC).</a:t>
            </a:r>
          </a:p>
          <a:p>
            <a:r>
              <a:rPr lang="en-US" dirty="0"/>
              <a:t>They buy NPA (Bad loans) from Banks and try to extract maximum money out of it=profit.</a:t>
            </a:r>
          </a:p>
          <a:p>
            <a:r>
              <a:rPr lang="en-US" dirty="0"/>
              <a:t>They’ve to register with Reserve Bank of India.</a:t>
            </a:r>
          </a:p>
          <a:p>
            <a:r>
              <a:rPr lang="en-US" dirty="0"/>
              <a:t>Examples:</a:t>
            </a:r>
          </a:p>
          <a:p>
            <a:r>
              <a:rPr lang="en-US" dirty="0"/>
              <a:t>ARCIL (India’s first and largest asset reconstruction company (ARC))</a:t>
            </a:r>
          </a:p>
          <a:p>
            <a:r>
              <a:rPr lang="en-US" dirty="0"/>
              <a:t>Reliance Asset Reconstruction Company Limited by Anil Ambani</a:t>
            </a:r>
          </a:p>
          <a:p>
            <a:endParaRPr lang="en-US" dirty="0"/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trike="sngStrike" dirty="0">
                <a:latin typeface="Franklin Gothic Medium Cond" panose="020B0606030402020204" pitchFamily="34" charset="0"/>
              </a:rPr>
              <a:t>ARCs buy NPA using Security Receipts (SR) from QIB convert debt to equity  etc. not important</a:t>
            </a:r>
            <a:r>
              <a:rPr lang="en-US" strike="sngStrike" baseline="0" dirty="0">
                <a:latin typeface="Franklin Gothic Medium Cond" panose="020B0606030402020204" pitchFamily="34" charset="0"/>
              </a:rPr>
              <a:t> for exam</a:t>
            </a:r>
            <a:endParaRPr lang="en-US" strike="sngStrike" dirty="0">
              <a:latin typeface="Franklin Gothic Medium Cond" panose="020B0606030402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Bank can take possession without court order</a:t>
            </a:r>
          </a:p>
          <a:p>
            <a:pPr lvl="1"/>
            <a:r>
              <a:rPr lang="en-US" dirty="0"/>
              <a:t>Auction /sale</a:t>
            </a:r>
          </a:p>
          <a:p>
            <a:pPr lvl="1"/>
            <a:r>
              <a:rPr lang="en-US" dirty="0"/>
              <a:t>Change Management/</a:t>
            </a:r>
            <a:r>
              <a:rPr lang="en-US" dirty="0" err="1"/>
              <a:t>BoD</a:t>
            </a:r>
            <a:endParaRPr lang="en-US" dirty="0"/>
          </a:p>
          <a:p>
            <a:r>
              <a:rPr lang="en-US" dirty="0"/>
              <a:t>Client can approach DRT (Debt Recovery tribunal)</a:t>
            </a:r>
          </a:p>
          <a:p>
            <a:r>
              <a:rPr lang="en-US" dirty="0"/>
              <a:t>No help-Debt Recovery Appellate Tribunal (DRAT) but need to deposit 50% of loan first</a:t>
            </a:r>
          </a:p>
          <a:p>
            <a:r>
              <a:rPr lang="en-US" dirty="0"/>
              <a:t>Mortgaged/secured loans only</a:t>
            </a:r>
          </a:p>
          <a:p>
            <a:r>
              <a:rPr lang="en-US" dirty="0"/>
              <a:t>Agri. Loans….x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C59BE-62E0-43E5-85F4-4611B21BBA8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032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&gt;4 lakh crores, hardly any “GREEN”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C59BE-62E0-43E5-85F4-4611B21BBA8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781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http://www.prsindia.org/uploads/media/Bankruptcy/Bill%20Summary-%20Insolvency%20and%20Bankruptcy.pdf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C59BE-62E0-43E5-85F4-4611B21BBA8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590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Government’s plan: </a:t>
            </a:r>
            <a:r>
              <a:rPr lang="en-US" dirty="0" smtClean="0"/>
              <a:t>SAIL, NTPC etc. PSUs to buy off assets of private steel, coal/power companies.</a:t>
            </a:r>
          </a:p>
          <a:p>
            <a:r>
              <a:rPr lang="en-US" dirty="0" smtClean="0"/>
              <a:t>In a way PSB (Bad loan)</a:t>
            </a:r>
            <a:r>
              <a:rPr lang="en-US" dirty="0" smtClean="0">
                <a:sym typeface="Wingdings" panose="05000000000000000000" pitchFamily="2" charset="2"/>
              </a:rPr>
              <a:t> paid off by PSU (auction).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But line ministries unhappy, unnecessary purchase obligation / excess-capacity?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805A8-4F0A-47E9-9A5D-5ABAF368926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8078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EBE27-5E4C-40F2-BA93-E670CD044EF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1090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Board shall consist of the following members who shall be appointed by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Central Government, namely:—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 Chairperson;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three members from amongst the officers of the Central Government not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below the rank of Joint Secretary or equivalent, one each to represent the Ministry of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Finance, the Ministry of Corporate Affairs and Ministry of Law,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 officio;</a:t>
            </a:r>
          </a:p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1]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GAZETTE OF INDIA EXTRAORDINARY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79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one member to be nominated by the Reserve Bank of India,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 officio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five other members to be nominated by the Central Government, of whom at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least three shall be the whole-time member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805A8-4F0A-47E9-9A5D-5ABAF368926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592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sset</a:t>
            </a:r>
            <a:r>
              <a:rPr lang="en-US" dirty="0"/>
              <a:t> reconstruction company (ARC).</a:t>
            </a:r>
          </a:p>
          <a:p>
            <a:r>
              <a:rPr lang="en-US" dirty="0"/>
              <a:t>They buy NPA (Bad loans) from Banks and try to extract maximum money out of it=profit.</a:t>
            </a:r>
          </a:p>
          <a:p>
            <a:r>
              <a:rPr lang="en-US" dirty="0"/>
              <a:t>They’ve to register with Reserve Bank of India.</a:t>
            </a:r>
          </a:p>
          <a:p>
            <a:r>
              <a:rPr lang="en-US" dirty="0"/>
              <a:t>Examples:</a:t>
            </a:r>
          </a:p>
          <a:p>
            <a:r>
              <a:rPr lang="en-US" dirty="0"/>
              <a:t>ARCIL (India’s first and largest asset reconstruction company (ARC))</a:t>
            </a:r>
          </a:p>
          <a:p>
            <a:r>
              <a:rPr lang="en-US" dirty="0"/>
              <a:t>Reliance Asset Reconstruction Company Limited by Anil Ambani</a:t>
            </a:r>
          </a:p>
          <a:p>
            <a:endParaRPr lang="en-US" dirty="0"/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trike="sngStrike" dirty="0">
                <a:latin typeface="Franklin Gothic Medium Cond" panose="020B0606030402020204" pitchFamily="34" charset="0"/>
              </a:rPr>
              <a:t>ARCs buy NPA using Security Receipts (SR) from QIB convert debt to equity  etc. not important</a:t>
            </a:r>
            <a:r>
              <a:rPr lang="en-US" strike="sngStrike" baseline="0" dirty="0">
                <a:latin typeface="Franklin Gothic Medium Cond" panose="020B0606030402020204" pitchFamily="34" charset="0"/>
              </a:rPr>
              <a:t> for exam</a:t>
            </a:r>
            <a:endParaRPr lang="en-US" strike="sngStrike" dirty="0">
              <a:latin typeface="Franklin Gothic Medium Cond" panose="020B0606030402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Bank can take possession without court order</a:t>
            </a:r>
          </a:p>
          <a:p>
            <a:pPr lvl="1"/>
            <a:r>
              <a:rPr lang="en-US" dirty="0"/>
              <a:t>Auction /sale</a:t>
            </a:r>
          </a:p>
          <a:p>
            <a:pPr lvl="1"/>
            <a:r>
              <a:rPr lang="en-US" dirty="0"/>
              <a:t>Change Management/</a:t>
            </a:r>
            <a:r>
              <a:rPr lang="en-US" dirty="0" err="1"/>
              <a:t>BoD</a:t>
            </a:r>
            <a:endParaRPr lang="en-US" dirty="0"/>
          </a:p>
          <a:p>
            <a:r>
              <a:rPr lang="en-US" dirty="0"/>
              <a:t>Client can approach DRT (Debt Recovery tribunal)</a:t>
            </a:r>
          </a:p>
          <a:p>
            <a:r>
              <a:rPr lang="en-US" dirty="0"/>
              <a:t>No help-Debt Recovery Appellate Tribunal (DRAT) but need to deposit 50% of loan first</a:t>
            </a:r>
          </a:p>
          <a:p>
            <a:r>
              <a:rPr lang="en-US" dirty="0"/>
              <a:t>Mortgaged/secured loans only</a:t>
            </a:r>
          </a:p>
          <a:p>
            <a:r>
              <a:rPr lang="en-US" dirty="0"/>
              <a:t>Agri. Loans….x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C59BE-62E0-43E5-85F4-4611B21BBA8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493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PSBs have wrote off 1.14 LC bad debts in 3 years-Indian Express</a:t>
            </a:r>
          </a:p>
          <a:p>
            <a:r>
              <a:rPr lang="en-US" dirty="0" smtClean="0"/>
              <a:t>Once written off, bank executives not keen to recover it.</a:t>
            </a:r>
          </a:p>
          <a:p>
            <a:r>
              <a:rPr lang="en-US" dirty="0" smtClean="0"/>
              <a:t>Less money to lend: interest rates won’t go down.</a:t>
            </a:r>
          </a:p>
          <a:p>
            <a:r>
              <a:rPr lang="en-US" dirty="0" smtClean="0"/>
              <a:t>If recapitalization = tax payers $$ diverted into non-productive, non-plan Expenditure.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805A8-4F0A-47E9-9A5D-5ABAF368926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6996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http://indianexpress.com/article/business/banking-and-finance/npa-challenge-the-biggest-before-centre-arvind-panagariya/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EBE27-5E4C-40F2-BA93-E670CD044EF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44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805A8-4F0A-47E9-9A5D-5ABAF368926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651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805A8-4F0A-47E9-9A5D-5ABAF36892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856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805A8-4F0A-47E9-9A5D-5ABAF36892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248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805A8-4F0A-47E9-9A5D-5ABAF36892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166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805A8-4F0A-47E9-9A5D-5ABAF36892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082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805A8-4F0A-47E9-9A5D-5ABAF36892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721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3375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25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A8E7A916-7B4A-4FC2-8424-98B0282AF304}" type="datetimeFigureOut">
              <a:rPr lang="en-US" smtClean="0"/>
              <a:t>01-May-17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85471"/>
            <a:ext cx="2229014" cy="5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07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5816600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01-May-17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7957" y="3091681"/>
            <a:ext cx="28575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78550" y="2"/>
            <a:ext cx="2819400" cy="403957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Heavy" panose="020B0903020102020204" pitchFamily="34" charset="0"/>
              </a:rPr>
              <a:t>Self Study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131387"/>
            <a:ext cx="2229014" cy="74750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94516" y="646331"/>
            <a:ext cx="2784385" cy="2799602"/>
          </a:xfrm>
          <a:prstGeom prst="downArrowCallou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75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115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01-May-17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68995"/>
            <a:ext cx="2229014" cy="6099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262" y="642553"/>
            <a:ext cx="7677807" cy="5626443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4332" y="1061134"/>
            <a:ext cx="1882549" cy="58032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01521" y="3855308"/>
            <a:ext cx="1345206" cy="3002692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94593"/>
            <a:ext cx="9167380" cy="460603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 algn="ctr">
              <a:defRPr sz="3200">
                <a:solidFill>
                  <a:schemeClr val="accent4">
                    <a:lumMod val="50000"/>
                  </a:schemeClr>
                </a:solidFill>
                <a:effectLst/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1339" y="5666933"/>
            <a:ext cx="1190791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60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01-May-17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384" y="2100649"/>
            <a:ext cx="2311616" cy="4753232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73799"/>
            <a:ext cx="9143999" cy="616765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 u="none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299" y="782596"/>
            <a:ext cx="7625836" cy="5394369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640177057"/>
              </p:ext>
            </p:extLst>
          </p:nvPr>
        </p:nvGraphicFramePr>
        <p:xfrm>
          <a:off x="1" y="6524371"/>
          <a:ext cx="6928022" cy="333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33" y="995714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08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iz_ANI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01-May-17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700"/>
            <a:ext cx="7036594" cy="403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vert="vert270" anchor="ctr">
            <a:noAutofit/>
          </a:bodyPr>
          <a:lstStyle>
            <a:lvl1pPr marL="0" indent="0" algn="ctr">
              <a:buNone/>
              <a:defRPr sz="3375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70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9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8" y="5113303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6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iz_ANIM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01-May-17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700"/>
            <a:ext cx="7036594" cy="403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anchor="ctr">
            <a:noAutofit/>
          </a:bodyPr>
          <a:lstStyle>
            <a:lvl1pPr marL="0" indent="0" algn="ctr">
              <a:buNone/>
              <a:defRPr sz="3375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70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9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8" y="5113303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33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S_Anim_1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24071"/>
            <a:ext cx="2317354" cy="3037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01-May-17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1033517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1033514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_anim_0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1" y="3031524"/>
            <a:ext cx="2317354" cy="27020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279" y="155849"/>
            <a:ext cx="6483243" cy="5975538"/>
          </a:xfrm>
        </p:spPr>
        <p:txBody>
          <a:bodyPr>
            <a:normAutofit/>
          </a:bodyPr>
          <a:lstStyle>
            <a:lvl1pPr marL="12858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01-May-17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646332"/>
            <a:ext cx="2317750" cy="2385193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7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661549" y="3"/>
            <a:ext cx="2316956" cy="646113"/>
          </a:xfrm>
          <a:solidFill>
            <a:schemeClr val="accent4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Definition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6661151" y="5748167"/>
            <a:ext cx="2317354" cy="456501"/>
          </a:xfrm>
          <a:prstGeom prst="wedgeRectCallout">
            <a:avLst>
              <a:gd name="adj1" fmla="val 17348"/>
              <a:gd name="adj2" fmla="val -148051"/>
            </a:avLst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sz="1800" dirty="0"/>
              <a:t>रट्टा मारो जिंदाबाद!</a:t>
            </a:r>
            <a:endParaRPr lang="en-US" sz="1800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21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13903"/>
            <a:ext cx="2317354" cy="306306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085850" indent="-571500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01-May-17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947351"/>
            <a:ext cx="2317750" cy="2166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947350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9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_Anim_1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2" y="2933592"/>
            <a:ext cx="2303755" cy="32433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707" y="169120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2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fo_Anim_0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2" y="2933594"/>
            <a:ext cx="2303755" cy="32433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01-May-17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85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imac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2700"/>
            <a:ext cx="9169400" cy="68453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A8E7A916-7B4A-4FC2-8424-98B0282AF304}" type="datetimeFigureOut">
              <a:rPr lang="en-US" smtClean="0"/>
              <a:t>01-May-17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1958" y="466069"/>
            <a:ext cx="7396470" cy="75896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/>
          <a:lstStyle>
            <a:lvl1pPr algn="ctr">
              <a:defRPr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917420" y="1225030"/>
            <a:ext cx="7391008" cy="4119479"/>
          </a:xfrm>
        </p:spPr>
        <p:txBody>
          <a:bodyPr>
            <a:noAutofit/>
          </a:bodyPr>
          <a:lstStyle>
            <a:lvl1pPr>
              <a:defRPr sz="27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 sz="247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 sz="225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 sz="202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 sz="202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6317" y="5725483"/>
            <a:ext cx="1047751" cy="93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8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01-May-17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26646" y="940959"/>
            <a:ext cx="2317354" cy="3355144"/>
          </a:xfrm>
          <a:prstGeom prst="rect">
            <a:avLst/>
          </a:prstGeom>
          <a:solidFill>
            <a:srgbClr val="FFF7F7"/>
          </a:solidFill>
          <a:ln w="19050">
            <a:solidFill>
              <a:srgbClr val="C00000"/>
            </a:solidFill>
            <a:prstDash val="lgDashDotDot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819209" y="1"/>
            <a:ext cx="2316956" cy="940957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  <a:prstDash val="lgDashDotDot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3776" y="4008596"/>
            <a:ext cx="2790224" cy="2849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2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-short-title-anim-0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7961" y="448190"/>
            <a:ext cx="2523341" cy="581846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01-May-17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8308" y="1217591"/>
            <a:ext cx="2147347" cy="76509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748463" y="1982788"/>
            <a:ext cx="2147887" cy="3487737"/>
          </a:xfrm>
        </p:spPr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81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01-May-17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50" y="1"/>
            <a:ext cx="2474757" cy="1412436"/>
          </a:xfrm>
          <a:solidFill>
            <a:srgbClr val="E31E25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0" y="2593516"/>
            <a:ext cx="2474757" cy="3583448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661150" y="2979738"/>
            <a:ext cx="2474913" cy="319722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1261241"/>
            <a:ext cx="2482849" cy="2049519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6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9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fo_Anim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1" y="2410180"/>
            <a:ext cx="2303755" cy="37667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Franklin Gothic Demi Cond" panose="020B0706030402020204" pitchFamily="34" charset="0"/>
              </a:defRPr>
            </a:lvl1pPr>
            <a:lvl2pPr>
              <a:defRPr sz="2400">
                <a:latin typeface="Franklin Gothic Demi Cond" panose="020B0706030402020204" pitchFamily="34" charset="0"/>
              </a:defRPr>
            </a:lvl2pPr>
            <a:lvl3pPr>
              <a:defRPr sz="2400">
                <a:latin typeface="Franklin Gothic Demi Cond" panose="020B0706030402020204" pitchFamily="34" charset="0"/>
              </a:defRPr>
            </a:lvl3pPr>
            <a:lvl4pPr>
              <a:defRPr sz="2400">
                <a:latin typeface="Franklin Gothic Demi Cond" panose="020B0706030402020204" pitchFamily="34" charset="0"/>
              </a:defRPr>
            </a:lvl4pPr>
            <a:lvl5pPr>
              <a:defRPr sz="24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01-May-17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1569" y="410965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noFill/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646113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24231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14401"/>
            <a:ext cx="7886700" cy="5262563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01-May-17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713336" y="3013839"/>
            <a:ext cx="4089836" cy="77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71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Red_Problems">
    <p:bg>
      <p:bgPr>
        <a:solidFill>
          <a:srgbClr val="4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1150" y="2921000"/>
            <a:ext cx="2317354" cy="3255963"/>
          </a:xfrm>
          <a:prstGeom prst="rect">
            <a:avLst/>
          </a:prstGeom>
          <a:solidFill>
            <a:srgbClr val="FFF7F7"/>
          </a:solidFill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2100">
                <a:latin typeface="Franklin Gothic Demi Cond" panose="020B0706030402020204" pitchFamily="34" charset="0"/>
              </a:defRPr>
            </a:lvl1pPr>
            <a:lvl2pPr>
              <a:defRPr sz="2100">
                <a:latin typeface="Franklin Gothic Demi Cond" panose="020B0706030402020204" pitchFamily="34" charset="0"/>
              </a:defRPr>
            </a:lvl2pPr>
            <a:lvl3pPr>
              <a:defRPr sz="2100">
                <a:latin typeface="Franklin Gothic Demi Cond" panose="020B0706030402020204" pitchFamily="34" charset="0"/>
              </a:defRPr>
            </a:lvl3pPr>
            <a:lvl4pPr>
              <a:defRPr sz="2100">
                <a:latin typeface="Franklin Gothic Demi Cond" panose="020B0706030402020204" pitchFamily="34" charset="0"/>
              </a:defRPr>
            </a:lvl4pPr>
            <a:lvl5pPr>
              <a:defRPr sz="21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Tx/>
              <a:buBlip>
                <a:blip r:embed="rId2"/>
              </a:buBlip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Tx/>
              <a:buBlip>
                <a:blip r:embed="rId2"/>
              </a:buBlip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Tx/>
              <a:buBlip>
                <a:blip r:embed="rId2"/>
              </a:buBlip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Tx/>
              <a:buBlip>
                <a:blip r:embed="rId2"/>
              </a:buBlip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Tx/>
              <a:buBlip>
                <a:blip r:embed="rId2"/>
              </a:buBlip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01-May-17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646331"/>
            <a:ext cx="2317354" cy="2274669"/>
          </a:xfrm>
          <a:prstGeom prst="rect">
            <a:avLst/>
          </a:prstGeom>
          <a:solidFill>
            <a:srgbClr val="FFF7F7"/>
          </a:solidFill>
          <a:ln w="190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646113"/>
          </a:xfrm>
          <a:prstGeom prst="rect">
            <a:avLst/>
          </a:prstGeom>
          <a:solidFill>
            <a:srgbClr val="FF000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401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dget-anim-0">
    <p:bg>
      <p:bgPr>
        <a:solidFill>
          <a:srgbClr val="FF8F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9462" y="-48888"/>
            <a:ext cx="2781214" cy="6717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6669314" y="1490665"/>
            <a:ext cx="2284855" cy="350043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41791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01-May-17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52519"/>
            <a:ext cx="2229014" cy="626376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669314" y="4991102"/>
            <a:ext cx="2284187" cy="101600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1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669883" y="873125"/>
            <a:ext cx="2283619" cy="61753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 algn="ctr">
              <a:buNone/>
              <a:defRPr sz="21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188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ad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01-May-17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74142" y="576649"/>
            <a:ext cx="3869252" cy="628135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774989" y="807308"/>
            <a:ext cx="5207721" cy="531541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537517" y="1927654"/>
            <a:ext cx="2780273" cy="386354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37517" y="1306608"/>
            <a:ext cx="2780273" cy="57808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1800"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66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c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63" y="1097508"/>
            <a:ext cx="5121827" cy="4586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01-May-17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267405" y="1097510"/>
            <a:ext cx="3715305" cy="5025215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400960" y="1359245"/>
            <a:ext cx="4584992" cy="288324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5294" y="4508630"/>
            <a:ext cx="1210964" cy="33522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115331"/>
            <a:ext cx="9144000" cy="748550"/>
          </a:xfrm>
          <a:prstGeom prst="round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19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rt_art_No_ANIM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460" y="914401"/>
            <a:ext cx="8798011" cy="5313405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01-May-17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 algn="ctr">
              <a:defRPr sz="3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3144"/>
            <a:ext cx="690849" cy="6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33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D00054"/>
          </a:solid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rmAutofit/>
          </a:bodyPr>
          <a:lstStyle>
            <a:lvl1pPr algn="ctr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3144"/>
            <a:ext cx="690849" cy="6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7903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01-May-17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23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z_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01-May-17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590"/>
          <a:stretch/>
        </p:blipFill>
        <p:spPr>
          <a:xfrm>
            <a:off x="0" y="0"/>
            <a:ext cx="9152389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323976" cy="59909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323976" y="1"/>
            <a:ext cx="6828413" cy="599090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7313" y="654050"/>
            <a:ext cx="8945562" cy="6067425"/>
          </a:xfrm>
        </p:spPr>
        <p:txBody>
          <a:bodyPr>
            <a:normAutofit/>
          </a:bodyPr>
          <a:lstStyle>
            <a:lvl1pPr marL="128588" indent="-128588">
              <a:buFontTx/>
              <a:buBlip>
                <a:blip r:embed="rId4"/>
              </a:buBlip>
              <a:defRPr sz="4400"/>
            </a:lvl1pPr>
            <a:lvl2pPr marL="385763" indent="-128588">
              <a:buFontTx/>
              <a:buBlip>
                <a:blip r:embed="rId4"/>
              </a:buBlip>
              <a:defRPr sz="4400"/>
            </a:lvl2pPr>
            <a:lvl3pPr marL="642938" indent="-128588">
              <a:buFontTx/>
              <a:buBlip>
                <a:blip r:embed="rId4"/>
              </a:buBlip>
              <a:defRPr sz="4400"/>
            </a:lvl3pPr>
            <a:lvl4pPr marL="900113" indent="-128588">
              <a:buFontTx/>
              <a:buBlip>
                <a:blip r:embed="rId4"/>
              </a:buBlip>
              <a:defRPr sz="4400"/>
            </a:lvl4pPr>
            <a:lvl5pPr marL="1157288" indent="-128588">
              <a:buFontTx/>
              <a:buBlip>
                <a:blip r:embed="rId4"/>
              </a:buBlip>
              <a:defRPr sz="4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1977" y="5972530"/>
            <a:ext cx="918211" cy="81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48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7A916-7B4A-4FC2-8424-98B0282AF304}" type="datetimeFigureOut">
              <a:rPr lang="en-US" smtClean="0"/>
              <a:t>01-May-17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276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4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13" Type="http://schemas.openxmlformats.org/officeDocument/2006/relationships/image" Target="../media/image80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openxmlformats.org/officeDocument/2006/relationships/image" Target="../media/image7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9.xml"/><Relationship Id="rId11" Type="http://schemas.openxmlformats.org/officeDocument/2006/relationships/image" Target="../media/image78.png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77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7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0.xml"/><Relationship Id="rId3" Type="http://schemas.openxmlformats.org/officeDocument/2006/relationships/image" Target="../media/image81.jpeg"/><Relationship Id="rId7" Type="http://schemas.openxmlformats.org/officeDocument/2006/relationships/diagramLayout" Target="../diagrams/layout10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0.xml"/><Relationship Id="rId5" Type="http://schemas.openxmlformats.org/officeDocument/2006/relationships/image" Target="../media/image83.jpeg"/><Relationship Id="rId10" Type="http://schemas.microsoft.com/office/2007/relationships/diagramDrawing" Target="../diagrams/drawing10.xml"/><Relationship Id="rId4" Type="http://schemas.openxmlformats.org/officeDocument/2006/relationships/image" Target="../media/image82.png"/><Relationship Id="rId9" Type="http://schemas.openxmlformats.org/officeDocument/2006/relationships/diagramColors" Target="../diagrams/colors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6.jpg"/><Relationship Id="rId4" Type="http://schemas.openxmlformats.org/officeDocument/2006/relationships/chart" Target="../charts/char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microsoft.com/office/2007/relationships/diagramDrawing" Target="../diagrams/drawing12.xm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openxmlformats.org/officeDocument/2006/relationships/diagramColors" Target="../diagrams/colors1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1.xml"/><Relationship Id="rId11" Type="http://schemas.openxmlformats.org/officeDocument/2006/relationships/diagramQuickStyle" Target="../diagrams/quickStyle12.xml"/><Relationship Id="rId5" Type="http://schemas.openxmlformats.org/officeDocument/2006/relationships/diagramQuickStyle" Target="../diagrams/quickStyle11.xml"/><Relationship Id="rId10" Type="http://schemas.openxmlformats.org/officeDocument/2006/relationships/diagramLayout" Target="../diagrams/layout12.xml"/><Relationship Id="rId4" Type="http://schemas.openxmlformats.org/officeDocument/2006/relationships/diagramLayout" Target="../diagrams/layout11.xml"/><Relationship Id="rId9" Type="http://schemas.openxmlformats.org/officeDocument/2006/relationships/diagramData" Target="../diagrams/data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57.jpeg"/><Relationship Id="rId7" Type="http://schemas.openxmlformats.org/officeDocument/2006/relationships/diagramColors" Target="../diagrams/colors1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5.xml"/><Relationship Id="rId3" Type="http://schemas.openxmlformats.org/officeDocument/2006/relationships/image" Target="../media/image94.jpeg"/><Relationship Id="rId7" Type="http://schemas.openxmlformats.org/officeDocument/2006/relationships/diagramQuickStyle" Target="../diagrams/quickStyle15.xml"/><Relationship Id="rId12" Type="http://schemas.openxmlformats.org/officeDocument/2006/relationships/image" Target="../media/image9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15.xml"/><Relationship Id="rId11" Type="http://schemas.openxmlformats.org/officeDocument/2006/relationships/image" Target="../media/image97.png"/><Relationship Id="rId5" Type="http://schemas.openxmlformats.org/officeDocument/2006/relationships/diagramData" Target="../diagrams/data15.xml"/><Relationship Id="rId10" Type="http://schemas.openxmlformats.org/officeDocument/2006/relationships/image" Target="../media/image96.png"/><Relationship Id="rId4" Type="http://schemas.openxmlformats.org/officeDocument/2006/relationships/image" Target="../media/image95.png"/><Relationship Id="rId9" Type="http://schemas.microsoft.com/office/2007/relationships/diagramDrawing" Target="../diagrams/drawing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12" Type="http://schemas.openxmlformats.org/officeDocument/2006/relationships/image" Target="../media/image1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7.xml"/><Relationship Id="rId11" Type="http://schemas.openxmlformats.org/officeDocument/2006/relationships/image" Target="../media/image116.png"/><Relationship Id="rId5" Type="http://schemas.openxmlformats.org/officeDocument/2006/relationships/diagramQuickStyle" Target="../diagrams/quickStyle17.xml"/><Relationship Id="rId10" Type="http://schemas.openxmlformats.org/officeDocument/2006/relationships/image" Target="../media/image115.png"/><Relationship Id="rId4" Type="http://schemas.openxmlformats.org/officeDocument/2006/relationships/diagramLayout" Target="../diagrams/layout17.xml"/><Relationship Id="rId9" Type="http://schemas.openxmlformats.org/officeDocument/2006/relationships/image" Target="../media/image11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8.xml"/><Relationship Id="rId13" Type="http://schemas.openxmlformats.org/officeDocument/2006/relationships/diagramColors" Target="../diagrams/colors19.xml"/><Relationship Id="rId3" Type="http://schemas.openxmlformats.org/officeDocument/2006/relationships/image" Target="../media/image118.png"/><Relationship Id="rId7" Type="http://schemas.openxmlformats.org/officeDocument/2006/relationships/diagramQuickStyle" Target="../diagrams/quickStyle18.xml"/><Relationship Id="rId12" Type="http://schemas.openxmlformats.org/officeDocument/2006/relationships/diagramQuickStyle" Target="../diagrams/quickStyle19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8.xml"/><Relationship Id="rId11" Type="http://schemas.openxmlformats.org/officeDocument/2006/relationships/diagramLayout" Target="../diagrams/layout19.xml"/><Relationship Id="rId5" Type="http://schemas.openxmlformats.org/officeDocument/2006/relationships/diagramData" Target="../diagrams/data18.xml"/><Relationship Id="rId10" Type="http://schemas.openxmlformats.org/officeDocument/2006/relationships/diagramData" Target="../diagrams/data19.xml"/><Relationship Id="rId4" Type="http://schemas.openxmlformats.org/officeDocument/2006/relationships/image" Target="../media/image119.png"/><Relationship Id="rId9" Type="http://schemas.microsoft.com/office/2007/relationships/diagramDrawing" Target="../diagrams/drawing18.xml"/><Relationship Id="rId14" Type="http://schemas.microsoft.com/office/2007/relationships/diagramDrawing" Target="../diagrams/drawing1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12" Type="http://schemas.openxmlformats.org/officeDocument/2006/relationships/image" Target="../media/image1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0.xml"/><Relationship Id="rId11" Type="http://schemas.openxmlformats.org/officeDocument/2006/relationships/image" Target="../media/image120.png"/><Relationship Id="rId5" Type="http://schemas.openxmlformats.org/officeDocument/2006/relationships/diagramQuickStyle" Target="../diagrams/quickStyle20.xml"/><Relationship Id="rId10" Type="http://schemas.openxmlformats.org/officeDocument/2006/relationships/image" Target="../media/image115.png"/><Relationship Id="rId4" Type="http://schemas.openxmlformats.org/officeDocument/2006/relationships/diagramLayout" Target="../diagrams/layout20.xml"/><Relationship Id="rId9" Type="http://schemas.openxmlformats.org/officeDocument/2006/relationships/image" Target="../media/image1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13" Type="http://schemas.openxmlformats.org/officeDocument/2006/relationships/diagramQuickStyle" Target="../diagrams/quickStyle4.xml"/><Relationship Id="rId3" Type="http://schemas.openxmlformats.org/officeDocument/2006/relationships/image" Target="../media/image45.png"/><Relationship Id="rId7" Type="http://schemas.openxmlformats.org/officeDocument/2006/relationships/diagramQuickStyle" Target="../diagrams/quickStyle3.xml"/><Relationship Id="rId12" Type="http://schemas.openxmlformats.org/officeDocument/2006/relationships/diagramLayout" Target="../diagrams/layou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3.xml"/><Relationship Id="rId11" Type="http://schemas.openxmlformats.org/officeDocument/2006/relationships/diagramData" Target="../diagrams/data4.xml"/><Relationship Id="rId5" Type="http://schemas.openxmlformats.org/officeDocument/2006/relationships/diagramData" Target="../diagrams/data3.xml"/><Relationship Id="rId15" Type="http://schemas.microsoft.com/office/2007/relationships/diagramDrawing" Target="../diagrams/drawing4.xml"/><Relationship Id="rId10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microsoft.com/office/2007/relationships/diagramDrawing" Target="../diagrams/drawing3.xml"/><Relationship Id="rId14" Type="http://schemas.openxmlformats.org/officeDocument/2006/relationships/diagramColors" Target="../diagrams/colors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diagramLayout" Target="../diagrams/layout21.xml"/><Relationship Id="rId7" Type="http://schemas.openxmlformats.org/officeDocument/2006/relationships/image" Target="../media/image20.pn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jpeg"/><Relationship Id="rId3" Type="http://schemas.openxmlformats.org/officeDocument/2006/relationships/image" Target="../media/image126.jpe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microsoft.com/office/2007/relationships/diagramDrawing" Target="../diagrams/drawing24.xml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diagramColors" Target="../diagrams/colors24.xml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jpeg"/><Relationship Id="rId11" Type="http://schemas.openxmlformats.org/officeDocument/2006/relationships/diagramQuickStyle" Target="../diagrams/quickStyle24.xml"/><Relationship Id="rId5" Type="http://schemas.openxmlformats.org/officeDocument/2006/relationships/image" Target="../media/image140.png"/><Relationship Id="rId10" Type="http://schemas.openxmlformats.org/officeDocument/2006/relationships/diagramLayout" Target="../diagrams/layout24.xml"/><Relationship Id="rId4" Type="http://schemas.openxmlformats.org/officeDocument/2006/relationships/image" Target="../media/image139.png"/><Relationship Id="rId9" Type="http://schemas.openxmlformats.org/officeDocument/2006/relationships/diagramData" Target="../diagrams/data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8.png"/><Relationship Id="rId4" Type="http://schemas.openxmlformats.org/officeDocument/2006/relationships/image" Target="../media/image1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image" Target="../media/image52.png"/><Relationship Id="rId3" Type="http://schemas.openxmlformats.org/officeDocument/2006/relationships/chart" Target="../charts/chart1.xml"/><Relationship Id="rId7" Type="http://schemas.openxmlformats.org/officeDocument/2006/relationships/image" Target="../media/image51.jpg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11" Type="http://schemas.openxmlformats.org/officeDocument/2006/relationships/diagramColors" Target="../diagrams/colors5.xml"/><Relationship Id="rId5" Type="http://schemas.openxmlformats.org/officeDocument/2006/relationships/image" Target="../media/image49.png"/><Relationship Id="rId10" Type="http://schemas.openxmlformats.org/officeDocument/2006/relationships/diagramQuickStyle" Target="../diagrams/quickStyle5.xml"/><Relationship Id="rId4" Type="http://schemas.openxmlformats.org/officeDocument/2006/relationships/image" Target="../media/image48.png"/><Relationship Id="rId9" Type="http://schemas.openxmlformats.org/officeDocument/2006/relationships/diagramLayout" Target="../diagrams/layout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5.xml"/><Relationship Id="rId11" Type="http://schemas.openxmlformats.org/officeDocument/2006/relationships/image" Target="../media/image151.png"/><Relationship Id="rId5" Type="http://schemas.openxmlformats.org/officeDocument/2006/relationships/diagramQuickStyle" Target="../diagrams/quickStyle25.xml"/><Relationship Id="rId10" Type="http://schemas.openxmlformats.org/officeDocument/2006/relationships/image" Target="../media/image150.png"/><Relationship Id="rId4" Type="http://schemas.openxmlformats.org/officeDocument/2006/relationships/diagramLayout" Target="../diagrams/layout25.xml"/><Relationship Id="rId9" Type="http://schemas.openxmlformats.org/officeDocument/2006/relationships/image" Target="../media/image1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7" Type="http://schemas.openxmlformats.org/officeDocument/2006/relationships/image" Target="../media/image155.jpe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jpeg"/><Relationship Id="rId3" Type="http://schemas.openxmlformats.org/officeDocument/2006/relationships/image" Target="../media/image126.jpe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56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7" Type="http://schemas.openxmlformats.org/officeDocument/2006/relationships/image" Target="../media/image167.png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5.jpg"/><Relationship Id="rId5" Type="http://schemas.openxmlformats.org/officeDocument/2006/relationships/image" Target="../media/image49.png"/><Relationship Id="rId4" Type="http://schemas.openxmlformats.org/officeDocument/2006/relationships/image" Target="../media/image5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0.xml"/><Relationship Id="rId3" Type="http://schemas.openxmlformats.org/officeDocument/2006/relationships/image" Target="../media/image168.png"/><Relationship Id="rId7" Type="http://schemas.openxmlformats.org/officeDocument/2006/relationships/diagramQuickStyle" Target="../diagrams/quickStyle30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30.xml"/><Relationship Id="rId5" Type="http://schemas.openxmlformats.org/officeDocument/2006/relationships/diagramData" Target="../diagrams/data30.xml"/><Relationship Id="rId4" Type="http://schemas.openxmlformats.org/officeDocument/2006/relationships/image" Target="../media/image169.jpeg"/><Relationship Id="rId9" Type="http://schemas.microsoft.com/office/2007/relationships/diagramDrawing" Target="../diagrams/drawing3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diagramLayout" Target="../diagrams/layout31.xml"/><Relationship Id="rId7" Type="http://schemas.openxmlformats.org/officeDocument/2006/relationships/image" Target="../media/image176.png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57.jpe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64.png"/><Relationship Id="rId7" Type="http://schemas.openxmlformats.org/officeDocument/2006/relationships/diagramColors" Target="../diagrams/colors7.xml"/><Relationship Id="rId12" Type="http://schemas.openxmlformats.org/officeDocument/2006/relationships/image" Target="../media/image6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7.xml"/><Relationship Id="rId11" Type="http://schemas.openxmlformats.org/officeDocument/2006/relationships/image" Target="../media/image67.jpeg"/><Relationship Id="rId5" Type="http://schemas.openxmlformats.org/officeDocument/2006/relationships/diagramLayout" Target="../diagrams/layout7.xml"/><Relationship Id="rId10" Type="http://schemas.openxmlformats.org/officeDocument/2006/relationships/image" Target="../media/image66.jpeg"/><Relationship Id="rId4" Type="http://schemas.openxmlformats.org/officeDocument/2006/relationships/diagramData" Target="../diagrams/data7.xml"/><Relationship Id="rId9" Type="http://schemas.openxmlformats.org/officeDocument/2006/relationships/image" Target="../media/image6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35611" cy="6878973"/>
          </a:xfrm>
          <a:prstGeom prst="rect">
            <a:avLst/>
          </a:prstGeom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4259250"/>
              </p:ext>
            </p:extLst>
          </p:nvPr>
        </p:nvGraphicFramePr>
        <p:xfrm>
          <a:off x="-134224" y="889372"/>
          <a:ext cx="9353725" cy="5968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BES171: Banking, Finance &amp; Insurance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8354" y="494105"/>
            <a:ext cx="1190791" cy="1190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5621" y="444685"/>
            <a:ext cx="1190791" cy="11907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9044" y="467869"/>
            <a:ext cx="1190791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62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40% of corporate loans are </a:t>
            </a:r>
            <a:r>
              <a:rPr lang="x-none" dirty="0"/>
              <a:t>IC1 companies </a:t>
            </a:r>
            <a:r>
              <a:rPr lang="en-US" dirty="0" smtClean="0"/>
              <a:t>[I</a:t>
            </a:r>
            <a:r>
              <a:rPr lang="x-none" dirty="0" smtClean="0"/>
              <a:t>nterest coverage ratio less than 1</a:t>
            </a:r>
            <a:r>
              <a:rPr lang="en-US" dirty="0"/>
              <a:t>]</a:t>
            </a:r>
            <a:endParaRPr lang="en-US" dirty="0" smtClean="0"/>
          </a:p>
          <a:p>
            <a:r>
              <a:rPr lang="en-US" dirty="0" smtClean="0">
                <a:solidFill>
                  <a:srgbClr val="FFC000"/>
                </a:solidFill>
              </a:rPr>
              <a:t>IC1 = </a:t>
            </a:r>
            <a:r>
              <a:rPr lang="en-US" dirty="0" smtClean="0"/>
              <a:t>co. not generating enough revenue to even repay loan interest!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Ever greening of loans:</a:t>
            </a:r>
            <a:r>
              <a:rPr lang="en-US" dirty="0" smtClean="0"/>
              <a:t> new loans to payoff interest on old loans.</a:t>
            </a:r>
          </a:p>
          <a:p>
            <a:r>
              <a:rPr lang="en-US" dirty="0" smtClean="0"/>
              <a:t>Companies tried to selloff assets but not getting proper price.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Debt servicing problems</a:t>
            </a:r>
            <a:endParaRPr lang="en-US" sz="32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Stage:3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4325" y="3786981"/>
            <a:ext cx="2305050" cy="1536700"/>
          </a:xfrm>
        </p:spPr>
      </p:pic>
      <p:sp>
        <p:nvSpPr>
          <p:cNvPr id="7" name="Rectangular Callout 6"/>
          <p:cNvSpPr/>
          <p:nvPr/>
        </p:nvSpPr>
        <p:spPr>
          <a:xfrm>
            <a:off x="1995854" y="5934808"/>
            <a:ext cx="6840415" cy="852854"/>
          </a:xfrm>
          <a:prstGeom prst="wedgeRectCallout">
            <a:avLst>
              <a:gd name="adj1" fmla="val 33368"/>
              <a:gd name="adj2" fmla="val -17831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i-I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मुद्दल तो क्या ब्याज भी चुकाना मुश्किल है! </a:t>
            </a:r>
            <a:r>
              <a:rPr lang="hi-I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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866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  <p:bldLst>
      <p:bldP spid="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93736"/>
            <a:ext cx="9223131" cy="82517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808" y="0"/>
            <a:ext cx="4840714" cy="363053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892249" y="556181"/>
            <a:ext cx="1166910" cy="88575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12%</a:t>
            </a:r>
          </a:p>
          <a:p>
            <a:pPr algn="ctr"/>
            <a:r>
              <a:rPr lang="en-US" sz="3200" dirty="0" smtClean="0"/>
              <a:t>PSB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8007658" y="1890943"/>
            <a:ext cx="1215473" cy="81008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9.1%</a:t>
            </a:r>
          </a:p>
          <a:p>
            <a:pPr algn="ctr"/>
            <a:r>
              <a:rPr lang="en-US" sz="2400" dirty="0" smtClean="0"/>
              <a:t>All banks</a:t>
            </a:r>
            <a:endParaRPr lang="en-US" sz="2400" dirty="0"/>
          </a:p>
        </p:txBody>
      </p:sp>
      <p:sp>
        <p:nvSpPr>
          <p:cNvPr id="3" name="Down Arrow Callout 2"/>
          <p:cNvSpPr/>
          <p:nvPr/>
        </p:nvSpPr>
        <p:spPr>
          <a:xfrm>
            <a:off x="7228724" y="4372202"/>
            <a:ext cx="1557867" cy="77893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FY16</a:t>
            </a:r>
          </a:p>
          <a:p>
            <a:pPr algn="ctr"/>
            <a:r>
              <a:rPr lang="en-US" dirty="0" smtClean="0"/>
              <a:t>=2015-16</a:t>
            </a:r>
            <a:endParaRPr lang="en-US" dirty="0"/>
          </a:p>
        </p:txBody>
      </p:sp>
      <p:sp>
        <p:nvSpPr>
          <p:cNvPr id="8" name="Down Arrow Callout 7"/>
          <p:cNvSpPr/>
          <p:nvPr/>
        </p:nvSpPr>
        <p:spPr>
          <a:xfrm>
            <a:off x="7665264" y="3593268"/>
            <a:ext cx="1557867" cy="77893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H1</a:t>
            </a:r>
          </a:p>
          <a:p>
            <a:pPr algn="ctr"/>
            <a:r>
              <a:rPr lang="en-US" dirty="0" smtClean="0"/>
              <a:t>=first half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12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High NPA: </a:t>
            </a:r>
            <a:r>
              <a:rPr lang="en-US" dirty="0" smtClean="0"/>
              <a:t>economy collapse: East Asia (1998), US &amp; UK (2008), but not in India, even after TBS (2010). </a:t>
            </a:r>
            <a:endParaRPr lang="en-US" dirty="0"/>
          </a:p>
          <a:p>
            <a:r>
              <a:rPr lang="en-US" dirty="0" smtClean="0"/>
              <a:t>We’ve still managed to get decent growth rate. </a:t>
            </a:r>
            <a:r>
              <a:rPr lang="en-US" dirty="0" smtClean="0">
                <a:solidFill>
                  <a:srgbClr val="FFC000"/>
                </a:solidFill>
              </a:rPr>
              <a:t>No ‘bank runs’ coz..</a:t>
            </a:r>
          </a:p>
          <a:p>
            <a:r>
              <a:rPr lang="en-US" dirty="0"/>
              <a:t>Majority </a:t>
            </a:r>
            <a:r>
              <a:rPr lang="en-US" dirty="0">
                <a:solidFill>
                  <a:srgbClr val="FFC000"/>
                </a:solidFill>
              </a:rPr>
              <a:t>NPA concentrated @PSB</a:t>
            </a:r>
            <a:r>
              <a:rPr lang="en-US" dirty="0"/>
              <a:t>, so </a:t>
            </a:r>
            <a:r>
              <a:rPr lang="en-US" dirty="0" smtClean="0"/>
              <a:t>depositors &amp; investors are </a:t>
            </a:r>
            <a:r>
              <a:rPr lang="en-US" dirty="0"/>
              <a:t>not fleeing due to </a:t>
            </a:r>
            <a:r>
              <a:rPr lang="en-US" b="1" u="sng" dirty="0">
                <a:solidFill>
                  <a:srgbClr val="FFC000"/>
                </a:solidFill>
              </a:rPr>
              <a:t>sovereign backing</a:t>
            </a:r>
            <a:r>
              <a:rPr lang="en-US" dirty="0">
                <a:solidFill>
                  <a:srgbClr val="FFC000"/>
                </a:solidFill>
              </a:rPr>
              <a:t>.</a:t>
            </a:r>
          </a:p>
          <a:p>
            <a:r>
              <a:rPr lang="en-US" dirty="0" smtClean="0"/>
              <a:t>Retail loans are not NPA.</a:t>
            </a:r>
          </a:p>
          <a:p>
            <a:r>
              <a:rPr lang="en-US" dirty="0" smtClean="0"/>
              <a:t>Infra loans: excess capacity- fall in production but not ‘collapse’.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 says </a:t>
            </a:r>
            <a:br>
              <a:rPr lang="en-US" dirty="0" smtClean="0"/>
            </a:br>
            <a:r>
              <a:rPr lang="en-US" dirty="0" smtClean="0"/>
              <a:t>India’s case is unique!!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TBS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4325" y="3208542"/>
            <a:ext cx="2305050" cy="269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4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  <p:bldLst>
      <p:bldP spid="7" grpI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4317168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India-China </a:t>
            </a:r>
            <a:r>
              <a:rPr lang="en-US" dirty="0" smtClean="0"/>
              <a:t>“Growth Model” responsible for TBS?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348422" y="5911420"/>
            <a:ext cx="7605347" cy="87043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 we should not get complacent : because banks over-cautious in lending: hurts growth and demographic dividend.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640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83BABD3-3C0F-4D26-B422-F212D8E7AD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A83BABD3-3C0F-4D26-B422-F212D8E7AD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9B18D52-ABE6-4CD5-B0B8-21EB0FF696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A9B18D52-ABE6-4CD5-B0B8-21EB0FF696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8B13FA4-C075-4AE7-8E58-455DA662DA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58B13FA4-C075-4AE7-8E58-455DA662DA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24EBEF5-AECC-45F9-A3FF-3E31B5A749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graphicEl>
                                              <a:dgm id="{D24EBEF5-AECC-45F9-A3FF-3E31B5A749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Dgm bld="one"/>
        </p:bldSub>
      </p:bldGraphic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5471790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NPA+TBS=&gt;Banks became very cautious in lending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6050" y="2858903"/>
            <a:ext cx="2230469" cy="15020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2619" y="1050487"/>
            <a:ext cx="1457219" cy="1580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179" y="914400"/>
            <a:ext cx="2070073" cy="1852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71228" y="4656750"/>
            <a:ext cx="2309445" cy="15710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205" y="2767116"/>
            <a:ext cx="2247918" cy="16648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5824" y="4638290"/>
            <a:ext cx="2057856" cy="160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5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5171A67-C527-4B65-92E5-8A2892013E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D5171A67-C527-4B65-92E5-8A2892013E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49CFC90-F229-427D-A8A2-FF94E1CFD0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049CFC90-F229-427D-A8A2-FF94E1CFD0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37A2750-EFC4-482F-A51C-40F7F51412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337A2750-EFC4-482F-A51C-40F7F51412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Bank has to increase the “SPREAD” (profit margin) when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7866" y="1590884"/>
            <a:ext cx="2796461" cy="184566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27866" y="3041219"/>
            <a:ext cx="2756916" cy="923330"/>
          </a:xfrm>
          <a:prstGeom prst="homePlate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latin typeface="Arial Black" panose="020B0A04020102020204" pitchFamily="34" charset="0"/>
              </a:rPr>
              <a:t>Depositor</a:t>
            </a:r>
          </a:p>
          <a:p>
            <a:pPr algn="ctr"/>
            <a:r>
              <a:rPr lang="en-US" sz="2700" dirty="0" smtClean="0">
                <a:latin typeface="Arial Black" panose="020B0A04020102020204" pitchFamily="34" charset="0"/>
              </a:rPr>
              <a:t>7% </a:t>
            </a:r>
            <a:endParaRPr lang="en-US" sz="2700" dirty="0">
              <a:latin typeface="Arial Black" panose="020B0A040201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2845" y="1083053"/>
            <a:ext cx="2756916" cy="507831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latin typeface="Arial Black" panose="020B0A04020102020204" pitchFamily="34" charset="0"/>
              </a:rPr>
              <a:t>Asset</a:t>
            </a:r>
            <a:endParaRPr lang="en-US" sz="2700" dirty="0">
              <a:latin typeface="Arial Black" panose="020B0A040201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08093" y="1062395"/>
            <a:ext cx="2900260" cy="507831"/>
          </a:xfrm>
          <a:prstGeom prst="homePlate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latin typeface="Arial Black" panose="020B0A04020102020204" pitchFamily="34" charset="0"/>
              </a:rPr>
              <a:t>Liability</a:t>
            </a:r>
            <a:endParaRPr lang="en-US" sz="2700" dirty="0">
              <a:latin typeface="Arial Black" panose="020B0A0402010202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9761" y="774034"/>
            <a:ext cx="2755703" cy="2662515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6358037" y="4137080"/>
            <a:ext cx="2512566" cy="1426128"/>
          </a:xfrm>
          <a:prstGeom prst="wedgeRectCallout">
            <a:avLst>
              <a:gd name="adj1" fmla="val -9987"/>
              <a:gd name="adj2" fmla="val -67500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People not depositing sufficiently 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845" y="1607043"/>
            <a:ext cx="2526745" cy="168638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2845" y="3115381"/>
            <a:ext cx="2756916" cy="923330"/>
          </a:xfrm>
          <a:prstGeom prst="homePlate">
            <a:avLst/>
          </a:prstGeom>
          <a:solidFill>
            <a:schemeClr val="accent4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latin typeface="Arial Black" panose="020B0A04020102020204" pitchFamily="34" charset="0"/>
              </a:rPr>
              <a:t>Borrower</a:t>
            </a:r>
          </a:p>
          <a:p>
            <a:pPr algn="ctr"/>
            <a:r>
              <a:rPr lang="en-US" sz="2700" dirty="0" smtClean="0">
                <a:latin typeface="Arial Black" panose="020B0A04020102020204" pitchFamily="34" charset="0"/>
              </a:rPr>
              <a:t>10%</a:t>
            </a:r>
            <a:endParaRPr lang="en-US" sz="2700" dirty="0">
              <a:latin typeface="Arial Black" panose="020B0A04020102020204" pitchFamily="34" charset="0"/>
            </a:endParaRPr>
          </a:p>
        </p:txBody>
      </p:sp>
      <p:sp>
        <p:nvSpPr>
          <p:cNvPr id="14" name="Rectangular Callout 13"/>
          <p:cNvSpPr/>
          <p:nvPr/>
        </p:nvSpPr>
        <p:spPr>
          <a:xfrm>
            <a:off x="185476" y="4120921"/>
            <a:ext cx="2861824" cy="1426128"/>
          </a:xfrm>
          <a:prstGeom prst="wedgeRectCallout">
            <a:avLst>
              <a:gd name="adj1" fmla="val -9987"/>
              <a:gd name="adj2" fmla="val -67500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corporates not repaying regularly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1305345867"/>
              </p:ext>
            </p:extLst>
          </p:nvPr>
        </p:nvGraphicFramePr>
        <p:xfrm>
          <a:off x="3239761" y="2917301"/>
          <a:ext cx="2888105" cy="2562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" name="Rectangular Callout 1"/>
          <p:cNvSpPr/>
          <p:nvPr/>
        </p:nvSpPr>
        <p:spPr>
          <a:xfrm>
            <a:off x="2860646" y="5903014"/>
            <a:ext cx="5318620" cy="591572"/>
          </a:xfrm>
          <a:prstGeom prst="wedgeRectCallout">
            <a:avLst>
              <a:gd name="adj1" fmla="val -20202"/>
              <a:gd name="adj2" fmla="val -1178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still return on assets (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RoA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&lt; 1.5!!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126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3FE5265C-097D-4784-9535-4261326702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graphicEl>
                                              <a:dgm id="{3FE5265C-097D-4784-9535-4261326702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67C1265E-1039-435E-8D34-29390DE89D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graphicEl>
                                              <a:dgm id="{67C1265E-1039-435E-8D34-29390DE89D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4FDEB1E1-937D-4A68-BB25-C1E78A14CA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graphicEl>
                                              <a:dgm id="{4FDEB1E1-937D-4A68-BB25-C1E78A14CA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419A20BC-78F1-4F6F-A65F-F27FDB7B5F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>
                                            <p:graphicEl>
                                              <a:dgm id="{419A20BC-78F1-4F6F-A65F-F27FDB7B5F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129306A-212F-4A9A-B267-D3C2A1581E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>
                                            <p:graphicEl>
                                              <a:dgm id="{C129306A-212F-4A9A-B267-D3C2A1581E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Sub>
          <a:bldDgm bld="lvlAtOnc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2647"/>
            <a:ext cx="6972300" cy="6231794"/>
          </a:xfrm>
          <a:prstGeom prst="rect">
            <a:avLst/>
          </a:prstGeom>
        </p:spPr>
      </p:pic>
      <p:sp>
        <p:nvSpPr>
          <p:cNvPr id="5" name="Pentagon 4"/>
          <p:cNvSpPr/>
          <p:nvPr/>
        </p:nvSpPr>
        <p:spPr>
          <a:xfrm>
            <a:off x="6629400" y="2127738"/>
            <a:ext cx="2435469" cy="1318847"/>
          </a:xfrm>
          <a:prstGeom prst="homePlate">
            <a:avLst>
              <a:gd name="adj" fmla="val 3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Banks across world have </a:t>
            </a:r>
          </a:p>
          <a:p>
            <a:pPr algn="ctr"/>
            <a:r>
              <a:rPr lang="en-US" sz="2400" dirty="0" smtClean="0"/>
              <a:t>1.5% ROA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628" y="1569426"/>
            <a:ext cx="5303964" cy="11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66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5257651"/>
              </p:ext>
            </p:extLst>
          </p:nvPr>
        </p:nvGraphicFramePr>
        <p:xfrm>
          <a:off x="153988" y="914400"/>
          <a:ext cx="8559189" cy="3464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Punjab National Bank: </a:t>
            </a:r>
            <a:r>
              <a:rPr lang="hi-IN" dirty="0" smtClean="0"/>
              <a:t>एक चुटकी </a:t>
            </a:r>
            <a:r>
              <a:rPr lang="hi-IN" strike="sngStrike" dirty="0" smtClean="0"/>
              <a:t>सिंदूर </a:t>
            </a:r>
            <a:r>
              <a:rPr lang="hi-IN" dirty="0" smtClean="0"/>
              <a:t>शेयर की कीमत...</a:t>
            </a: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11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8533594"/>
              </p:ext>
            </p:extLst>
          </p:nvPr>
        </p:nvGraphicFramePr>
        <p:xfrm>
          <a:off x="3288322" y="4642338"/>
          <a:ext cx="5583605" cy="1992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208" y="4905314"/>
            <a:ext cx="3114675" cy="1466850"/>
          </a:xfrm>
          <a:prstGeom prst="rect">
            <a:avLst/>
          </a:prstGeom>
        </p:spPr>
      </p:pic>
      <p:sp>
        <p:nvSpPr>
          <p:cNvPr id="2" name="Rectangular Callout 1"/>
          <p:cNvSpPr/>
          <p:nvPr/>
        </p:nvSpPr>
        <p:spPr>
          <a:xfrm>
            <a:off x="2743201" y="2173646"/>
            <a:ext cx="2004968" cy="1090569"/>
          </a:xfrm>
          <a:prstGeom prst="wedgeRectCallout">
            <a:avLst>
              <a:gd name="adj1" fmla="val -2841"/>
              <a:gd name="adj2" fmla="val -10673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Investors expect large dividend, buying smaller banks</a:t>
            </a:r>
            <a:endParaRPr lang="en-US" dirty="0"/>
          </a:p>
        </p:txBody>
      </p:sp>
      <p:sp>
        <p:nvSpPr>
          <p:cNvPr id="7" name="Rectangular Callout 6"/>
          <p:cNvSpPr/>
          <p:nvPr/>
        </p:nvSpPr>
        <p:spPr>
          <a:xfrm>
            <a:off x="6708209" y="1083077"/>
            <a:ext cx="2251234" cy="1198729"/>
          </a:xfrm>
          <a:prstGeom prst="wedgeRectCallout">
            <a:avLst>
              <a:gd name="adj1" fmla="val -44352"/>
              <a:gd name="adj2" fmla="val 8634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Rising NPA, falling profits…lower dividends </a:t>
            </a:r>
            <a:r>
              <a:rPr lang="en-US" sz="2400" dirty="0" smtClean="0">
                <a:sym typeface="Wingdings" panose="05000000000000000000" pitchFamily="2" charset="2"/>
              </a:rPr>
              <a:t>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6627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Chart bld="category"/>
        </p:bldSub>
      </p:bldGraphic>
      <p:bldGraphic spid="11" grpId="0">
        <p:bldSub>
          <a:bldChart bld="category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BASEL-III Recapitalization of PSB by 2019, 31</a:t>
            </a:r>
            <a:r>
              <a:rPr lang="en-US" baseline="30000" dirty="0"/>
              <a:t>st</a:t>
            </a:r>
            <a:r>
              <a:rPr lang="en-US" dirty="0"/>
              <a:t> March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7563" y="5079919"/>
            <a:ext cx="2815738" cy="415498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RWA: 120 </a:t>
            </a:r>
            <a:r>
              <a:rPr lang="en-US" sz="2100" dirty="0" err="1">
                <a:solidFill>
                  <a:schemeClr val="bg1"/>
                </a:solidFill>
                <a:latin typeface="Franklin Gothic Heavy" panose="020B0903020102020204" pitchFamily="34" charset="0"/>
              </a:rPr>
              <a:t>LCr</a:t>
            </a:r>
            <a:endParaRPr lang="en-US" sz="21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4" name="Minus 3"/>
          <p:cNvSpPr/>
          <p:nvPr/>
        </p:nvSpPr>
        <p:spPr>
          <a:xfrm>
            <a:off x="943543" y="4716016"/>
            <a:ext cx="1754066" cy="415436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5"/>
          </a:p>
        </p:txBody>
      </p:sp>
      <p:sp>
        <p:nvSpPr>
          <p:cNvPr id="5" name="Equal 4"/>
          <p:cNvSpPr/>
          <p:nvPr/>
        </p:nvSpPr>
        <p:spPr>
          <a:xfrm>
            <a:off x="3356461" y="4544692"/>
            <a:ext cx="666017" cy="75808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97210" y="4739037"/>
            <a:ext cx="1767260" cy="73866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9% CRAR for BASEL-III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7563" y="4398046"/>
            <a:ext cx="2815738" cy="415498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Capital: ___?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2246" y="2753535"/>
            <a:ext cx="3620232" cy="919401"/>
          </a:xfrm>
          <a:prstGeom prst="downArrow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PSB have 9+ ___</a:t>
            </a:r>
          </a:p>
        </p:txBody>
      </p:sp>
      <p:graphicFrame>
        <p:nvGraphicFramePr>
          <p:cNvPr id="11" name="Content Placeholder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9058568"/>
              </p:ext>
            </p:extLst>
          </p:nvPr>
        </p:nvGraphicFramePr>
        <p:xfrm>
          <a:off x="4022479" y="861646"/>
          <a:ext cx="4532436" cy="3253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/>
          <p:cNvSpPr txBox="1"/>
          <p:nvPr/>
        </p:nvSpPr>
        <p:spPr>
          <a:xfrm rot="669258">
            <a:off x="1075215" y="2029332"/>
            <a:ext cx="3620232" cy="600164"/>
          </a:xfrm>
          <a:prstGeom prst="wedgeRectCallout">
            <a:avLst>
              <a:gd name="adj1" fmla="val 19515"/>
              <a:gd name="adj2" fmla="val 105767"/>
            </a:avLst>
          </a:prstGeom>
          <a:solidFill>
            <a:srgbClr val="FFC000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1.8 </a:t>
            </a:r>
            <a:r>
              <a:rPr lang="en-US" sz="3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Lcr</a:t>
            </a:r>
            <a:r>
              <a:rPr lang="en-US" sz="33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. needed</a:t>
            </a:r>
          </a:p>
        </p:txBody>
      </p:sp>
      <p:sp>
        <p:nvSpPr>
          <p:cNvPr id="13" name="Frame 12"/>
          <p:cNvSpPr/>
          <p:nvPr/>
        </p:nvSpPr>
        <p:spPr>
          <a:xfrm>
            <a:off x="309930" y="4266468"/>
            <a:ext cx="5721594" cy="1312252"/>
          </a:xfrm>
          <a:prstGeom prst="frame">
            <a:avLst>
              <a:gd name="adj1" fmla="val 4519"/>
            </a:avLst>
          </a:prstGeom>
          <a:solidFill>
            <a:srgbClr val="FF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7868" y="3672936"/>
            <a:ext cx="2696910" cy="919401"/>
          </a:xfrm>
          <a:prstGeom prst="downArrowCallout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10.8 needed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410" y="1355272"/>
            <a:ext cx="2331569" cy="552110"/>
          </a:xfrm>
          <a:prstGeom prst="rect">
            <a:avLst/>
          </a:prstGeom>
        </p:spPr>
      </p:pic>
      <p:sp>
        <p:nvSpPr>
          <p:cNvPr id="12" name="Rectangular Callout 11"/>
          <p:cNvSpPr/>
          <p:nvPr/>
        </p:nvSpPr>
        <p:spPr>
          <a:xfrm>
            <a:off x="5864469" y="2022231"/>
            <a:ext cx="3121269" cy="659423"/>
          </a:xfrm>
          <a:prstGeom prst="wedgeRectCallout">
            <a:avLst>
              <a:gd name="adj1" fmla="val -21960"/>
              <a:gd name="adj2" fmla="val -6677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Based on performance &amp; </a:t>
            </a:r>
            <a:r>
              <a:rPr lang="en-US" sz="2400" dirty="0" err="1" smtClean="0"/>
              <a:t>profitability..so</a:t>
            </a:r>
            <a:r>
              <a:rPr lang="en-US" sz="2400" dirty="0" smtClean="0"/>
              <a:t> PNB </a:t>
            </a:r>
            <a:r>
              <a:rPr lang="en-US" sz="2400" dirty="0" smtClean="0">
                <a:sym typeface="Wingdings" panose="05000000000000000000" pitchFamily="2" charset="2"/>
              </a:rPr>
              <a:t></a:t>
            </a:r>
            <a:endParaRPr lang="en-US" sz="2400" dirty="0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2138080919"/>
              </p:ext>
            </p:extLst>
          </p:nvPr>
        </p:nvGraphicFramePr>
        <p:xfrm>
          <a:off x="4370179" y="3843511"/>
          <a:ext cx="4632467" cy="2944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6" name="Rectangle 15"/>
          <p:cNvSpPr/>
          <p:nvPr/>
        </p:nvSpPr>
        <p:spPr>
          <a:xfrm>
            <a:off x="926635" y="6339254"/>
            <a:ext cx="8059103" cy="44840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similar reason when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flipkart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other startup ‘valuation’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▼; future expansion will be hurt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225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B65329B-47A5-49EE-BF1B-D0D60F0E3C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>
                                            <p:graphicEl>
                                              <a:dgm id="{CB65329B-47A5-49EE-BF1B-D0D60F0E3C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1AD6E150-0019-44CF-B7A2-07796D7C73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>
                                            <p:graphicEl>
                                              <a:dgm id="{1AD6E150-0019-44CF-B7A2-07796D7C73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02D1E6F2-787D-43D4-9578-869468EA59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>
                                            <p:graphicEl>
                                              <a:dgm id="{02D1E6F2-787D-43D4-9578-869468EA59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D5B0B477-0508-45C9-9C85-D4D7A58FB2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>
                                            <p:graphicEl>
                                              <a:dgm id="{D5B0B477-0508-45C9-9C85-D4D7A58FB2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Graphic spid="11" grpId="0">
        <p:bldAsOne/>
      </p:bldGraphic>
      <p:bldP spid="10" grpId="0" animBg="1"/>
      <p:bldP spid="8" grpId="0" animBg="1"/>
      <p:bldP spid="12" grpId="0" animBg="1"/>
      <p:bldGraphic spid="15" grpId="0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26254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744686"/>
            <a:ext cx="722947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1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220" y="4891424"/>
            <a:ext cx="6997792" cy="1817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76" y="313201"/>
            <a:ext cx="9108524" cy="23044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956" y="1516604"/>
            <a:ext cx="8696044" cy="2312716"/>
          </a:xfrm>
          <a:prstGeom prst="rect">
            <a:avLst/>
          </a:prstGeom>
        </p:spPr>
      </p:pic>
      <p:sp>
        <p:nvSpPr>
          <p:cNvPr id="2" name="Pentagon 1"/>
          <p:cNvSpPr/>
          <p:nvPr/>
        </p:nvSpPr>
        <p:spPr>
          <a:xfrm>
            <a:off x="35476" y="125835"/>
            <a:ext cx="3865405" cy="67950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Last year’s survey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35476" y="4196633"/>
            <a:ext cx="3865405" cy="67950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year’s survey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4062192" y="4196633"/>
            <a:ext cx="5157309" cy="679508"/>
          </a:xfrm>
          <a:prstGeom prst="homePlat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budget17 also mentioned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191012" y="4891424"/>
            <a:ext cx="1894265" cy="174426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NPA problem</a:t>
            </a:r>
          </a:p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Insolvency-bankruptcy code</a:t>
            </a:r>
          </a:p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Indradhanush etc.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439" y="5938245"/>
            <a:ext cx="4625573" cy="66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0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 smtClean="0"/>
              <a:t>Twin Balance Sheet Problem and its consequences</a:t>
            </a:r>
            <a:endParaRPr lang="en-US" strike="sngStrike" dirty="0"/>
          </a:p>
        </p:txBody>
      </p:sp>
      <p:graphicFrame>
        <p:nvGraphicFramePr>
          <p:cNvPr id="6" name="Content Placeholder 8"/>
          <p:cNvGraphicFramePr>
            <a:graphicFrameLocks noGrp="1"/>
          </p:cNvGraphicFramePr>
          <p:nvPr>
            <p:ph sz="quarter" idx="13"/>
            <p:extLst/>
          </p:nvPr>
        </p:nvGraphicFramePr>
        <p:xfrm>
          <a:off x="917575" y="1225550"/>
          <a:ext cx="7391400" cy="4119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3086" y="1112287"/>
            <a:ext cx="4234214" cy="65608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019908" y="5073162"/>
            <a:ext cx="7209692" cy="55391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pc="300" dirty="0" smtClean="0"/>
              <a:t>What is </a:t>
            </a:r>
            <a:r>
              <a:rPr lang="en-US" sz="2400" spc="300" dirty="0"/>
              <a:t>N</a:t>
            </a:r>
            <a:r>
              <a:rPr lang="en-US" sz="2400" spc="300" dirty="0" smtClean="0"/>
              <a:t>PA ? What have we done to fix it?</a:t>
            </a:r>
            <a:endParaRPr lang="en-US" sz="2400" spc="300" dirty="0"/>
          </a:p>
        </p:txBody>
      </p:sp>
    </p:spTree>
    <p:extLst>
      <p:ext uri="{BB962C8B-B14F-4D97-AF65-F5344CB8AC3E}">
        <p14:creationId xmlns:p14="http://schemas.microsoft.com/office/powerpoint/2010/main" val="350163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0334" y="1"/>
            <a:ext cx="9194334" cy="71800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TBS, NPA problem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8306158"/>
              </p:ext>
            </p:extLst>
          </p:nvPr>
        </p:nvGraphicFramePr>
        <p:xfrm>
          <a:off x="117446" y="914400"/>
          <a:ext cx="8834467" cy="57212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Left Arrow Callout 4"/>
          <p:cNvSpPr/>
          <p:nvPr/>
        </p:nvSpPr>
        <p:spPr>
          <a:xfrm>
            <a:off x="2210540" y="6197677"/>
            <a:ext cx="1651247" cy="710213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882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Money to Open Bad bank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9380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33468" y="853391"/>
            <a:ext cx="1595804" cy="168784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99" y="938841"/>
            <a:ext cx="1476862" cy="1687842"/>
          </a:xfrm>
          <a:prstGeom prst="rect">
            <a:avLst/>
          </a:prstGeom>
        </p:spPr>
      </p:pic>
      <p:graphicFrame>
        <p:nvGraphicFramePr>
          <p:cNvPr id="6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1592382"/>
              </p:ext>
            </p:extLst>
          </p:nvPr>
        </p:nvGraphicFramePr>
        <p:xfrm>
          <a:off x="1" y="2085391"/>
          <a:ext cx="9082453" cy="3310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Classification of Bank’s assets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63762" y="5090747"/>
            <a:ext cx="3026753" cy="1171482"/>
          </a:xfrm>
          <a:prstGeom prst="wedgeRectCallout">
            <a:avLst>
              <a:gd name="adj1" fmla="val -2169"/>
              <a:gd name="adj2" fmla="val -21651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Franklin Gothic Medium Cond" panose="020B0606030402020204" pitchFamily="34" charset="0"/>
              </a:rPr>
              <a:t>Early detection of Stress?</a:t>
            </a:r>
          </a:p>
          <a:p>
            <a:pPr algn="ctr"/>
            <a:r>
              <a:rPr lang="en-US" sz="2400" dirty="0">
                <a:latin typeface="Franklin Gothic Medium Cond" panose="020B0606030402020204" pitchFamily="34" charset="0"/>
              </a:rPr>
              <a:t>“Special Mention Accounts” SMA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1629" y="1972079"/>
            <a:ext cx="2910371" cy="50384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353803" y="5409375"/>
            <a:ext cx="2475469" cy="1308619"/>
            <a:chOff x="178593" y="426227"/>
            <a:chExt cx="3614756" cy="187406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19288" y="426227"/>
              <a:ext cx="1874061" cy="1874061"/>
            </a:xfrm>
            <a:prstGeom prst="rect">
              <a:avLst/>
            </a:prstGeom>
          </p:spPr>
        </p:pic>
        <p:sp>
          <p:nvSpPr>
            <p:cNvPr id="11" name="Flowchart: Terminator 10"/>
            <p:cNvSpPr/>
            <p:nvPr/>
          </p:nvSpPr>
          <p:spPr>
            <a:xfrm>
              <a:off x="178593" y="696005"/>
              <a:ext cx="2121695" cy="1374449"/>
            </a:xfrm>
            <a:prstGeom prst="flowChartTerminator">
              <a:avLst/>
            </a:prstGeom>
            <a:solidFill>
              <a:srgbClr val="00B05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Medium Cond" panose="020B0606030402020204" pitchFamily="34" charset="0"/>
                </a:rPr>
                <a:t>Meaning</a:t>
              </a:r>
            </a:p>
            <a:p>
              <a:pPr algn="ctr"/>
              <a:r>
                <a:rPr lang="en-US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Medium Cond" panose="020B0606030402020204" pitchFamily="34" charset="0"/>
                </a:rPr>
                <a:t>Classification</a:t>
              </a:r>
            </a:p>
            <a:p>
              <a:pPr algn="ctr"/>
              <a:r>
                <a:rPr lang="en-US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Medium Cond" panose="020B0606030402020204" pitchFamily="34" charset="0"/>
                </a:rPr>
                <a:t>Components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8345" y="5409374"/>
            <a:ext cx="1308619" cy="1308619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2212258" y="795523"/>
            <a:ext cx="3146323" cy="1176556"/>
          </a:xfrm>
          <a:prstGeom prst="wedgeRectCallout">
            <a:avLst>
              <a:gd name="adj1" fmla="val -30520"/>
              <a:gd name="adj2" fmla="val 6417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/>
              <a:t>Gross NPA</a:t>
            </a:r>
          </a:p>
          <a:p>
            <a:r>
              <a:rPr lang="en-US" sz="2400" dirty="0" smtClean="0"/>
              <a:t>MINUS “Provisioning”</a:t>
            </a:r>
          </a:p>
          <a:p>
            <a:r>
              <a:rPr lang="en-US" sz="2400" dirty="0" smtClean="0"/>
              <a:t>=NET NPA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1578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A69F816-CF91-4E7F-A05A-2CECCCF2C0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BA69F816-CF91-4E7F-A05A-2CECCCF2C0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1E7E0F9-6179-4830-B648-4067FCD722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21E7E0F9-6179-4830-B648-4067FCD722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B5B11D6-01A7-499C-AFD4-5961643F3A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CB5B11D6-01A7-499C-AFD4-5961643F3A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BD41AC2-F409-4B88-A3FF-C189A49F1C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BBD41AC2-F409-4B88-A3FF-C189A49F1C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186DBFB-0C4E-478A-82F5-78B245CAEE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dgm id="{4186DBFB-0C4E-478A-82F5-78B245CAEE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6FF4EDE-30FB-4F80-94A1-30B5C45C15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graphicEl>
                                              <a:dgm id="{C6FF4EDE-30FB-4F80-94A1-30B5C45C15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DDF8F28-A4AA-4CB0-B87E-C00D311D24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graphicEl>
                                              <a:dgm id="{6DDF8F28-A4AA-4CB0-B87E-C00D311D24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9ADC56F-0DE3-4D0C-9DD7-EF47EB2B3F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graphicEl>
                                              <a:dgm id="{19ADC56F-0DE3-4D0C-9DD7-EF47EB2B3F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622385A-279B-437F-8359-37F5CC3933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graphicEl>
                                              <a:dgm id="{3622385A-279B-437F-8359-37F5CC3933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RBI’s repository: Banks + NBFC with loans &gt;5 cr.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72" y="1397321"/>
            <a:ext cx="5277226" cy="3957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373" y="795523"/>
            <a:ext cx="1919024" cy="17776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794" y="4621160"/>
            <a:ext cx="1310970" cy="16138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578" y="3920220"/>
            <a:ext cx="1845699" cy="178328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865365" y="864249"/>
            <a:ext cx="4257368" cy="1815882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lvl="0"/>
            <a:r>
              <a:rPr lang="en-US" sz="2800" u="sng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If principal / interest not paid</a:t>
            </a:r>
          </a:p>
          <a:p>
            <a:pPr lvl="0"/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SMA-0: 1-30 </a:t>
            </a:r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days</a:t>
            </a:r>
          </a:p>
          <a:p>
            <a:pPr lvl="0"/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SMA-1: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31-60 </a:t>
            </a:r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days</a:t>
            </a:r>
          </a:p>
          <a:p>
            <a:pPr lvl="0"/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SMA-2: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61-90 days</a:t>
            </a:r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896" y="4602999"/>
            <a:ext cx="1504484" cy="1504484"/>
          </a:xfrm>
          <a:prstGeom prst="rect">
            <a:avLst/>
          </a:prstGeom>
        </p:spPr>
      </p:pic>
      <p:sp>
        <p:nvSpPr>
          <p:cNvPr id="12" name="Rectangular Callout 11"/>
          <p:cNvSpPr/>
          <p:nvPr/>
        </p:nvSpPr>
        <p:spPr>
          <a:xfrm>
            <a:off x="5525729" y="2748857"/>
            <a:ext cx="3597004" cy="4042560"/>
          </a:xfrm>
          <a:prstGeom prst="wedgeRectCallout">
            <a:avLst>
              <a:gd name="adj1" fmla="val -18109"/>
              <a:gd name="adj2" fmla="val -555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Multiple lenders reporting SMA for single company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Joint Lenders Forum (JLF)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Corrective action plan with majority voting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Not working because of 4C + Media </a:t>
            </a:r>
            <a:r>
              <a:rPr lang="en-US" sz="2400" dirty="0" smtClean="0">
                <a:sym typeface="Wingdings" panose="05000000000000000000" pitchFamily="2" charset="2"/>
              </a:rPr>
              <a:t>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ym typeface="Wingdings" panose="05000000000000000000" pitchFamily="2" charset="2"/>
              </a:rPr>
              <a:t>&lt;hence decentralized Decision Making useless&gt; we need a single “BAD BANK”, says Survey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8643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animBg="1"/>
      <p:bldP spid="12" grpId="0" build="p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4593856"/>
              </p:ext>
            </p:extLst>
          </p:nvPr>
        </p:nvGraphicFramePr>
        <p:xfrm>
          <a:off x="154782" y="1134208"/>
          <a:ext cx="8795788" cy="5600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RBI “3R” Framework for </a:t>
            </a:r>
            <a:r>
              <a:rPr lang="en-US" dirty="0" smtClean="0"/>
              <a:t>Revitalizing </a:t>
            </a:r>
            <a:r>
              <a:rPr lang="en-US" dirty="0"/>
              <a:t>Distressed Assets</a:t>
            </a:r>
          </a:p>
        </p:txBody>
      </p:sp>
    </p:spTree>
    <p:extLst>
      <p:ext uri="{BB962C8B-B14F-4D97-AF65-F5344CB8AC3E}">
        <p14:creationId xmlns:p14="http://schemas.microsoft.com/office/powerpoint/2010/main" val="302770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F620BFE-3A13-456F-8445-9615E679AB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CF620BFE-3A13-456F-8445-9615E679AB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D6AA705-09F3-456C-956C-F38C4498DF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7D6AA705-09F3-456C-956C-F38C4498DF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DA62507-9E4E-4782-8C5F-0D39E8B0E6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dgm id="{6DA62507-9E4E-4782-8C5F-0D39E8B0E6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7C73677-D02A-4040-AE1F-09D478E771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B7C73677-D02A-4040-AE1F-09D478E771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814C6F8-E5C8-4842-8F2F-01163230F3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8814C6F8-E5C8-4842-8F2F-01163230F3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806AB0E-F786-4166-96AE-02BD7C5C59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6806AB0E-F786-4166-96AE-02BD7C5C59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622F189-6864-448F-9F66-BBEB1671B3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graphicEl>
                                              <a:dgm id="{7622F189-6864-448F-9F66-BBEB1671B3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CCAA7B1-1A74-477F-959C-F1B9E288DA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4CCAA7B1-1A74-477F-959C-F1B9E288DA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BFD34DA-15A4-4A8A-BB35-6F0E6A6460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ABFD34DA-15A4-4A8A-BB35-6F0E6A6460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139D218-3E7A-4261-91A6-B307906C31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7139D218-3E7A-4261-91A6-B307906C31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AEE0FF5-D7A3-48F6-96FF-66CF8C2EE5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graphicEl>
                                              <a:dgm id="{FAEE0FF5-D7A3-48F6-96FF-66CF8C2EE5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78CD1B8-E438-4063-976A-89F3A4E929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graphicEl>
                                              <a:dgm id="{778CD1B8-E438-4063-976A-89F3A4E929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[2015] AQR: </a:t>
            </a:r>
            <a:r>
              <a:rPr lang="en-US" dirty="0" smtClean="0"/>
              <a:t>Asset </a:t>
            </a:r>
            <a:r>
              <a:rPr lang="en-US" dirty="0"/>
              <a:t>Quality </a:t>
            </a:r>
            <a:r>
              <a:rPr lang="en-US" dirty="0" smtClean="0"/>
              <a:t>Review of borrower, then </a:t>
            </a:r>
            <a:r>
              <a:rPr lang="en-US" dirty="0"/>
              <a:t>….</a:t>
            </a:r>
          </a:p>
          <a:p>
            <a:r>
              <a:rPr lang="en-US" dirty="0"/>
              <a:t>Give </a:t>
            </a:r>
            <a:r>
              <a:rPr lang="en-US" dirty="0" smtClean="0">
                <a:solidFill>
                  <a:srgbClr val="FFFF00"/>
                </a:solidFill>
              </a:rPr>
              <a:t>additional Loan </a:t>
            </a:r>
            <a:r>
              <a:rPr lang="en-US" dirty="0" smtClean="0"/>
              <a:t>or </a:t>
            </a:r>
            <a:r>
              <a:rPr lang="en-US" dirty="0">
                <a:solidFill>
                  <a:srgbClr val="FFFF00"/>
                </a:solidFill>
              </a:rPr>
              <a:t>find new investors </a:t>
            </a:r>
            <a:r>
              <a:rPr lang="en-US" dirty="0"/>
              <a:t>in project</a:t>
            </a:r>
          </a:p>
          <a:p>
            <a:r>
              <a:rPr lang="en-US" dirty="0" smtClean="0"/>
              <a:t>But, No </a:t>
            </a:r>
            <a:r>
              <a:rPr lang="en-US" dirty="0"/>
              <a:t>change in tenure, interest</a:t>
            </a:r>
            <a:r>
              <a:rPr lang="en-US" dirty="0" smtClean="0"/>
              <a:t>(%) of the old loan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#1: Rectification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3R framework</a:t>
            </a:r>
            <a:endParaRPr lang="en-US" dirty="0"/>
          </a:p>
        </p:txBody>
      </p:sp>
      <p:pic>
        <p:nvPicPr>
          <p:cNvPr id="9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4325" y="3402806"/>
            <a:ext cx="2305050" cy="23050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2536" y="3402806"/>
            <a:ext cx="2626805" cy="22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057660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>
                <a:solidFill>
                  <a:srgbClr val="FFC000"/>
                </a:solidFill>
              </a:rPr>
              <a:t>[2014] 5/25 for Infra loans: </a:t>
            </a:r>
            <a:r>
              <a:rPr lang="en-US" dirty="0"/>
              <a:t>tenure extended to 25 years, interest reviewed each 5 </a:t>
            </a:r>
            <a:r>
              <a:rPr lang="en-US" dirty="0" smtClean="0"/>
              <a:t>years. </a:t>
            </a:r>
            <a:endParaRPr lang="en-US" dirty="0"/>
          </a:p>
          <a:p>
            <a:pPr lvl="0"/>
            <a:r>
              <a:rPr lang="en-US" dirty="0">
                <a:solidFill>
                  <a:srgbClr val="FFC000"/>
                </a:solidFill>
              </a:rPr>
              <a:t>[</a:t>
            </a:r>
            <a:r>
              <a:rPr lang="en-US" dirty="0" smtClean="0">
                <a:solidFill>
                  <a:srgbClr val="FFC000"/>
                </a:solidFill>
              </a:rPr>
              <a:t>2015] </a:t>
            </a:r>
            <a:r>
              <a:rPr lang="en-US" dirty="0">
                <a:solidFill>
                  <a:srgbClr val="FFC000"/>
                </a:solidFill>
              </a:rPr>
              <a:t>SDR</a:t>
            </a:r>
            <a:r>
              <a:rPr lang="en-US" dirty="0" smtClean="0">
                <a:solidFill>
                  <a:srgbClr val="FFC000"/>
                </a:solidFill>
              </a:rPr>
              <a:t>: </a:t>
            </a:r>
            <a:r>
              <a:rPr lang="en-US" dirty="0" smtClean="0"/>
              <a:t>“strategic </a:t>
            </a:r>
            <a:r>
              <a:rPr lang="en-US" dirty="0"/>
              <a:t>debt </a:t>
            </a:r>
            <a:r>
              <a:rPr lang="en-US" dirty="0" smtClean="0"/>
              <a:t>restructuring”: Debt (Loan) </a:t>
            </a:r>
            <a:r>
              <a:rPr lang="en-US" dirty="0"/>
              <a:t>-&gt; Equity  (Shares) &amp; sell them to highest bidder-&gt; </a:t>
            </a:r>
            <a:r>
              <a:rPr lang="en-US" dirty="0" smtClean="0"/>
              <a:t>= </a:t>
            </a:r>
            <a:r>
              <a:rPr lang="en-US" dirty="0">
                <a:solidFill>
                  <a:srgbClr val="FFC000"/>
                </a:solidFill>
              </a:rPr>
              <a:t>change in ownership.</a:t>
            </a:r>
          </a:p>
          <a:p>
            <a:pPr lvl="0"/>
            <a:r>
              <a:rPr lang="en-US" dirty="0" smtClean="0">
                <a:solidFill>
                  <a:srgbClr val="FFC000"/>
                </a:solidFill>
              </a:rPr>
              <a:t>[2016] S4A: Scheme for </a:t>
            </a:r>
            <a:r>
              <a:rPr lang="en-US" dirty="0" smtClean="0"/>
              <a:t>Sustainable </a:t>
            </a:r>
            <a:r>
              <a:rPr lang="en-US" dirty="0"/>
              <a:t>Structuring of Stressed </a:t>
            </a:r>
            <a:r>
              <a:rPr lang="en-US" dirty="0" smtClean="0"/>
              <a:t>Assets: </a:t>
            </a:r>
            <a:r>
              <a:rPr lang="en-US" dirty="0"/>
              <a:t>only unsustainable portion converted to equity (Preferential Shares) &amp; sold off.</a:t>
            </a:r>
            <a:r>
              <a:rPr lang="en-US" dirty="0">
                <a:solidFill>
                  <a:srgbClr val="FFC000"/>
                </a:solidFill>
              </a:rPr>
              <a:t> No change in ownership.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#2: Restructuring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3R framework</a:t>
            </a:r>
            <a:endParaRPr lang="en-US" dirty="0"/>
          </a:p>
        </p:txBody>
      </p:sp>
      <p:pic>
        <p:nvPicPr>
          <p:cNvPr id="10" name="Picture 2" descr="http://cdn.graphicsfactory.com/clip-art/image_files/image/0/699280-ss_sculpt.gif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844649" y="2933700"/>
            <a:ext cx="1944402" cy="324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7656" y="2779994"/>
            <a:ext cx="1359578" cy="11376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0803" y="4027559"/>
            <a:ext cx="1336431" cy="10555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1795" y="5193062"/>
            <a:ext cx="1365708" cy="127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29091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700083754"/>
              </p:ext>
            </p:extLst>
          </p:nvPr>
        </p:nvGraphicFramePr>
        <p:xfrm>
          <a:off x="0" y="3392487"/>
          <a:ext cx="9048750" cy="2693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45419"/>
            <a:ext cx="2999264" cy="10525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6424" y="16669"/>
            <a:ext cx="1428750" cy="14287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27" y="0"/>
            <a:ext cx="1462087" cy="1462087"/>
          </a:xfrm>
          <a:prstGeom prst="rect">
            <a:avLst/>
          </a:prstGeom>
        </p:spPr>
      </p:pic>
      <p:sp>
        <p:nvSpPr>
          <p:cNvPr id="12" name="Curved Right Arrow 11"/>
          <p:cNvSpPr/>
          <p:nvPr/>
        </p:nvSpPr>
        <p:spPr>
          <a:xfrm rot="5838727">
            <a:off x="4053366" y="-796448"/>
            <a:ext cx="2297112" cy="6588759"/>
          </a:xfrm>
          <a:prstGeom prst="curv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SDR: </a:t>
            </a:r>
          </a:p>
          <a:p>
            <a:pPr algn="ctr"/>
            <a:r>
              <a:rPr lang="en-US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Loan-&gt;shares</a:t>
            </a:r>
          </a:p>
          <a:p>
            <a:pPr algn="ctr"/>
            <a:r>
              <a:rPr lang="en-US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change in ownership</a:t>
            </a:r>
            <a:endParaRPr lang="en-US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50906" y="82573"/>
            <a:ext cx="5572125" cy="819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Strategic Debt restructuring</a:t>
            </a:r>
            <a:endParaRPr lang="en-US" sz="3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1011" y="2497931"/>
            <a:ext cx="2094751" cy="20239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2830" y="803894"/>
            <a:ext cx="2321169" cy="1833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5879691"/>
            <a:ext cx="9048750" cy="89038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SDR: Need permission of existing shareholders; hence cases not solved much. This “decentralized approach” not working, </a:t>
            </a:r>
            <a:r>
              <a:rPr lang="en-US" sz="2000" dirty="0" smtClean="0">
                <a:solidFill>
                  <a:srgbClr val="FFC000"/>
                </a:solidFill>
              </a:rPr>
              <a:t>so we need a single “BAD BANK” (PARA), says Survey</a:t>
            </a:r>
            <a:endParaRPr lang="en-US" sz="2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78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1EDCA58-1731-4AF0-9C77-0ABD997BC4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D1EDCA58-1731-4AF0-9C77-0ABD997BC4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60735CB-608C-455D-B55C-8AFFAC2445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graphicEl>
                                              <a:dgm id="{860735CB-608C-455D-B55C-8AFFAC2445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60C0E4A-B9D2-4563-9735-CD3AB61A13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graphicEl>
                                              <a:dgm id="{560C0E4A-B9D2-4563-9735-CD3AB61A13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4CF3928-64A9-4527-BD2E-DDC12156A6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graphicEl>
                                              <a:dgm id="{44CF3928-64A9-4527-BD2E-DDC12156A6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8B0430A-ECFA-49D8-B0B4-F61B9A6C24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graphicEl>
                                              <a:dgm id="{E8B0430A-ECFA-49D8-B0B4-F61B9A6C24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  <p:bldP spid="12" grpId="0" animBg="1"/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Proof of idiotic Hindi translation (Survey v1 ch.4), many instances in other chapters as well..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623622"/>
            <a:ext cx="9144000" cy="13167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066100"/>
            <a:ext cx="9144000" cy="13216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18283" y="2940407"/>
            <a:ext cx="3525715" cy="45437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English Page 103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5618284" y="5387799"/>
            <a:ext cx="3525715" cy="454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Hindi Page 104</a:t>
            </a:r>
            <a:endParaRPr lang="en-US" sz="3200" dirty="0"/>
          </a:p>
        </p:txBody>
      </p:sp>
      <p:sp>
        <p:nvSpPr>
          <p:cNvPr id="7" name="Rectangular Callout 6"/>
          <p:cNvSpPr/>
          <p:nvPr/>
        </p:nvSpPr>
        <p:spPr>
          <a:xfrm>
            <a:off x="905522" y="5948817"/>
            <a:ext cx="7102136" cy="812107"/>
          </a:xfrm>
          <a:prstGeom prst="wedgeRectCallout">
            <a:avLst>
              <a:gd name="adj1" fmla="val -40220"/>
              <a:gd name="adj2" fmla="val -126172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official survey (Hindi), has such mistakes, imagine the level of Hindi “COACHING” material. So always prefer to use English resources for success.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4094154633"/>
              </p:ext>
            </p:extLst>
          </p:nvPr>
        </p:nvGraphicFramePr>
        <p:xfrm>
          <a:off x="1307690" y="412733"/>
          <a:ext cx="7354529" cy="1692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373418727"/>
              </p:ext>
            </p:extLst>
          </p:nvPr>
        </p:nvGraphicFramePr>
        <p:xfrm>
          <a:off x="-245807" y="2776550"/>
          <a:ext cx="7108723" cy="1692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390524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Graphic spid="10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589791561"/>
              </p:ext>
            </p:extLst>
          </p:nvPr>
        </p:nvGraphicFramePr>
        <p:xfrm>
          <a:off x="0" y="3299618"/>
          <a:ext cx="9048750" cy="3076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45419"/>
            <a:ext cx="2999264" cy="10525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6424" y="16669"/>
            <a:ext cx="1428750" cy="14287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27" y="0"/>
            <a:ext cx="1462087" cy="1462087"/>
          </a:xfrm>
          <a:prstGeom prst="rect">
            <a:avLst/>
          </a:prstGeom>
        </p:spPr>
      </p:pic>
      <p:sp>
        <p:nvSpPr>
          <p:cNvPr id="12" name="Curved Right Arrow 11"/>
          <p:cNvSpPr/>
          <p:nvPr/>
        </p:nvSpPr>
        <p:spPr>
          <a:xfrm rot="6086923">
            <a:off x="4846439" y="-182109"/>
            <a:ext cx="2287508" cy="5363431"/>
          </a:xfrm>
          <a:prstGeom prst="curvedRightArrow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32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 rot="970183">
            <a:off x="3874799" y="2044966"/>
            <a:ext cx="4401150" cy="15139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S4A: only “unsustainable” portion converted to preferential </a:t>
            </a:r>
            <a:r>
              <a:rPr lang="en-US" sz="2400" dirty="0" smtClean="0">
                <a:solidFill>
                  <a:schemeClr val="tx1"/>
                </a:solidFill>
              </a:rPr>
              <a:t>shares without voting power. 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No </a:t>
            </a:r>
            <a:r>
              <a:rPr lang="en-US" sz="2400" dirty="0">
                <a:solidFill>
                  <a:schemeClr val="tx1"/>
                </a:solidFill>
              </a:rPr>
              <a:t>change in ownership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117862" y="64587"/>
            <a:ext cx="5915025" cy="1066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Scheme for Sustainable </a:t>
            </a:r>
            <a:r>
              <a:rPr lang="en-US" sz="3600" dirty="0"/>
              <a:t>Structuring of Stressed </a:t>
            </a:r>
            <a:r>
              <a:rPr lang="en-US" sz="3600" dirty="0" smtClean="0"/>
              <a:t>Assets</a:t>
            </a:r>
            <a:endParaRPr lang="en-US" sz="3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2050" y="3354680"/>
            <a:ext cx="1535138" cy="14832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2068" y="1123888"/>
            <a:ext cx="1471931" cy="137404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-1" y="6100947"/>
            <a:ext cx="6223819" cy="669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S4A: </a:t>
            </a:r>
            <a:r>
              <a:rPr lang="en-US" sz="2400" dirty="0" smtClean="0"/>
              <a:t>No Need  for permission of existing shareholders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485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55" y="413300"/>
            <a:ext cx="3543795" cy="22672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47601" y="1926055"/>
            <a:ext cx="6668431" cy="5039428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300205701"/>
              </p:ext>
            </p:extLst>
          </p:nvPr>
        </p:nvGraphicFramePr>
        <p:xfrm>
          <a:off x="234455" y="2413769"/>
          <a:ext cx="2599267" cy="455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4044287" y="149266"/>
            <a:ext cx="4972714" cy="1273134"/>
            <a:chOff x="4044287" y="149266"/>
            <a:chExt cx="4972714" cy="127313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44287" y="149266"/>
              <a:ext cx="4972714" cy="721119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4047067" y="809118"/>
              <a:ext cx="4969933" cy="6132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UPSC got into habit of asking “Contemporary” topics that are ~1.5-2 years old (WEF Prelim-2016)</a:t>
              </a: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611922927"/>
              </p:ext>
            </p:extLst>
          </p:nvPr>
        </p:nvGraphicFramePr>
        <p:xfrm>
          <a:off x="3699933" y="1113095"/>
          <a:ext cx="5444067" cy="53646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10" name="Rectangle 9"/>
          <p:cNvSpPr/>
          <p:nvPr/>
        </p:nvSpPr>
        <p:spPr>
          <a:xfrm>
            <a:off x="6383867" y="5935133"/>
            <a:ext cx="2760133" cy="9228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As much as I hate teaching old things again, they’ve to be taught again.</a:t>
            </a:r>
            <a:endParaRPr lang="en-US" dirty="0"/>
          </a:p>
        </p:txBody>
      </p:sp>
      <p:sp>
        <p:nvSpPr>
          <p:cNvPr id="11" name="Rectangular Callout 10"/>
          <p:cNvSpPr/>
          <p:nvPr/>
        </p:nvSpPr>
        <p:spPr>
          <a:xfrm>
            <a:off x="387323" y="2236752"/>
            <a:ext cx="3006037" cy="354033"/>
          </a:xfrm>
          <a:prstGeom prst="wedgeRectCallout">
            <a:avLst>
              <a:gd name="adj1" fmla="val -20750"/>
              <a:gd name="adj2" fmla="val -100122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I’m </a:t>
            </a: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Chetan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Bhagat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Economic surveys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387323" y="149266"/>
            <a:ext cx="3006037" cy="354033"/>
          </a:xfrm>
          <a:prstGeom prst="wedgeRectCallout">
            <a:avLst>
              <a:gd name="adj1" fmla="val 26363"/>
              <a:gd name="adj2" fmla="val 95981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I’m Arvind Subramanian of English fiction 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924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046D76C-E212-4DD3-89E1-AEF1F67EF0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8046D76C-E212-4DD3-89E1-AEF1F67EF0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C2B37FB-D326-4615-BFCC-BE5BDBD445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FC2B37FB-D326-4615-BFCC-BE5BDBD445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C6FD2F3-3F28-40FA-82AA-9446C3411C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EC6FD2F3-3F28-40FA-82AA-9446C3411C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A29DCC7-EAB9-44CB-838F-86F2F87E15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graphicEl>
                                              <a:dgm id="{3A29DCC7-EAB9-44CB-838F-86F2F87E15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658F702-DB30-4908-B710-4C452C8968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graphicEl>
                                              <a:dgm id="{1658F702-DB30-4908-B710-4C452C8968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BC766BF-3BF7-4B67-8D27-5D392149F9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graphicEl>
                                              <a:dgm id="{CBC766BF-3BF7-4B67-8D27-5D392149F9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7AD4B18-6B47-40CA-9327-3DA37E7618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graphicEl>
                                              <a:dgm id="{B7AD4B18-6B47-40CA-9327-3DA37E7618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1B5ED10-09AA-4C6A-A8DD-6CAF5D8CA6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graphicEl>
                                              <a:dgm id="{41B5ED10-09AA-4C6A-A8DD-6CAF5D8CA6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1A72233-28BC-4944-ACA1-AB11E5EF4D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>
                                            <p:graphicEl>
                                              <a:dgm id="{31A72233-28BC-4944-ACA1-AB11E5EF4D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1341A4B-97CB-45F5-BE58-85DB315DBD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>
                                            <p:graphicEl>
                                              <a:dgm id="{C1341A4B-97CB-45F5-BE58-85DB315DBD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Graphic spid="8" grpId="0">
        <p:bldSub>
          <a:bldDgm bld="one"/>
        </p:bldSub>
      </p:bldGraphic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877" y="0"/>
            <a:ext cx="7787420" cy="667119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" y="527538"/>
            <a:ext cx="9144000" cy="817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Because even after restructuring. Unable to revive-&gt; NPA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Plus, fear of 4C [Court, CAG , CVC, CBI] + Media &amp; PR</a:t>
            </a:r>
          </a:p>
        </p:txBody>
      </p:sp>
      <p:sp>
        <p:nvSpPr>
          <p:cNvPr id="4" name="Rectangle 3"/>
          <p:cNvSpPr/>
          <p:nvPr/>
        </p:nvSpPr>
        <p:spPr>
          <a:xfrm>
            <a:off x="7385537" y="4572000"/>
            <a:ext cx="1597635" cy="1178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H1= first half of financial year</a:t>
            </a:r>
            <a:endParaRPr lang="en-US" sz="2000" dirty="0"/>
          </a:p>
        </p:txBody>
      </p:sp>
      <p:sp>
        <p:nvSpPr>
          <p:cNvPr id="5" name="Rectangular Callout 4"/>
          <p:cNvSpPr/>
          <p:nvPr/>
        </p:nvSpPr>
        <p:spPr>
          <a:xfrm>
            <a:off x="5117123" y="4237891"/>
            <a:ext cx="1441938" cy="1116624"/>
          </a:xfrm>
          <a:prstGeom prst="wedgeRectCallout">
            <a:avLst>
              <a:gd name="adj1" fmla="val 67582"/>
              <a:gd name="adj2" fmla="val 876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FY16= </a:t>
            </a:r>
          </a:p>
          <a:p>
            <a:pPr algn="ctr"/>
            <a:r>
              <a:rPr lang="en-US" sz="2400" dirty="0" smtClean="0"/>
              <a:t>ending on 31/3/16</a:t>
            </a:r>
            <a:endParaRPr lang="en-US" sz="2400" dirty="0"/>
          </a:p>
        </p:txBody>
      </p:sp>
      <p:sp>
        <p:nvSpPr>
          <p:cNvPr id="6" name="Left Arrow Callout 5"/>
          <p:cNvSpPr/>
          <p:nvPr/>
        </p:nvSpPr>
        <p:spPr>
          <a:xfrm>
            <a:off x="6263148" y="1533832"/>
            <a:ext cx="2880851" cy="2054942"/>
          </a:xfrm>
          <a:prstGeom prst="leftArrowCallou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Hence we need a single BAD BANK (PARA) for faster resolution of NPA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1212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7425485"/>
              </p:ext>
            </p:extLst>
          </p:nvPr>
        </p:nvGraphicFramePr>
        <p:xfrm>
          <a:off x="154782" y="1134208"/>
          <a:ext cx="8795788" cy="5600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RBI “3R” Framework for </a:t>
            </a:r>
            <a:r>
              <a:rPr lang="en-US" dirty="0" smtClean="0"/>
              <a:t>Revitalizing </a:t>
            </a:r>
            <a:r>
              <a:rPr lang="en-US" dirty="0"/>
              <a:t>Distressed Assets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04" y="5544117"/>
            <a:ext cx="1190791" cy="1190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280" y="5544117"/>
            <a:ext cx="1190791" cy="1190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076" y="670786"/>
            <a:ext cx="5476674" cy="368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1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406" y="1011145"/>
            <a:ext cx="1733550" cy="170754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Narsimhan-I: Banking sector Reforms (1991)</a:t>
            </a:r>
            <a:endParaRPr lang="en-US" dirty="0"/>
          </a:p>
        </p:txBody>
      </p:sp>
      <p:graphicFrame>
        <p:nvGraphicFramePr>
          <p:cNvPr id="4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7258445"/>
              </p:ext>
            </p:extLst>
          </p:nvPr>
        </p:nvGraphicFramePr>
        <p:xfrm>
          <a:off x="1" y="2381251"/>
          <a:ext cx="9447212" cy="16573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0275" y="4575702"/>
            <a:ext cx="2872462" cy="15546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250" y="4575702"/>
            <a:ext cx="2872462" cy="1554698"/>
          </a:xfrm>
          <a:prstGeom prst="rect">
            <a:avLst/>
          </a:prstGeom>
        </p:spPr>
      </p:pic>
      <p:sp>
        <p:nvSpPr>
          <p:cNvPr id="7" name="Pentagon 6"/>
          <p:cNvSpPr/>
          <p:nvPr/>
        </p:nvSpPr>
        <p:spPr>
          <a:xfrm rot="20632554">
            <a:off x="1856210" y="3840469"/>
            <a:ext cx="2572266" cy="630336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Because of this….</a:t>
            </a:r>
            <a:endParaRPr lang="en-US" sz="2400" dirty="0"/>
          </a:p>
        </p:txBody>
      </p:sp>
      <p:sp>
        <p:nvSpPr>
          <p:cNvPr id="8" name="Pentagon 7"/>
          <p:cNvSpPr/>
          <p:nvPr/>
        </p:nvSpPr>
        <p:spPr>
          <a:xfrm rot="20632554">
            <a:off x="5920510" y="3889935"/>
            <a:ext cx="2605432" cy="630336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Since this also did not </a:t>
            </a:r>
            <a:r>
              <a:rPr lang="en-US" sz="2000" dirty="0" err="1" smtClean="0"/>
              <a:t>fix..so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10" name="Rectangular Callout 9"/>
          <p:cNvSpPr/>
          <p:nvPr/>
        </p:nvSpPr>
        <p:spPr>
          <a:xfrm>
            <a:off x="3529781" y="895350"/>
            <a:ext cx="5112774" cy="1724025"/>
          </a:xfrm>
          <a:prstGeom prst="wedgeRectCallout">
            <a:avLst>
              <a:gd name="adj1" fmla="val -11602"/>
              <a:gd name="adj2" fmla="val 727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Securitization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Reconstruction of Financial Assets and Enforcement of Security Interest 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(full form for bank exams)</a:t>
            </a:r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Up Arrow Callout 1"/>
          <p:cNvSpPr/>
          <p:nvPr/>
        </p:nvSpPr>
        <p:spPr>
          <a:xfrm>
            <a:off x="3967691" y="3495683"/>
            <a:ext cx="1611983" cy="1008668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Narsimhan-II</a:t>
            </a:r>
          </a:p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1998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958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611C98F-94F3-4E86-AF0E-5E78435452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C611C98F-94F3-4E86-AF0E-5E78435452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22B7E54-5764-427C-871B-81FC4B1E31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F22B7E54-5764-427C-871B-81FC4B1E31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D5B265D-6D7D-43E2-B161-92586E97D8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5D5B265D-6D7D-43E2-B161-92586E97D8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E01F94E-6E5B-490B-8A09-BD22F9B596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6E01F94E-6E5B-490B-8A09-BD22F9B596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859" y="812541"/>
            <a:ext cx="1560020" cy="15600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8305" y="1531968"/>
            <a:ext cx="1533431" cy="10222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9462" y="2557086"/>
            <a:ext cx="2661813" cy="16406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1927" y="3508034"/>
            <a:ext cx="1263424" cy="1263424"/>
          </a:xfrm>
          <a:prstGeom prst="rect">
            <a:avLst/>
          </a:prstGeom>
        </p:spPr>
      </p:pic>
      <p:sp>
        <p:nvSpPr>
          <p:cNvPr id="13" name="Up Arrow Callout 12"/>
          <p:cNvSpPr/>
          <p:nvPr/>
        </p:nvSpPr>
        <p:spPr>
          <a:xfrm>
            <a:off x="7077075" y="4405215"/>
            <a:ext cx="1890341" cy="1317191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Get stay order from DRT</a:t>
            </a:r>
          </a:p>
          <a:p>
            <a:pPr algn="ctr"/>
            <a:r>
              <a:rPr lang="en-US" sz="2000" dirty="0">
                <a:latin typeface="Franklin Gothic Medium Cond" panose="020B0606030402020204" pitchFamily="34" charset="0"/>
              </a:rPr>
              <a:t>Fee: 12k to 1.5L</a:t>
            </a:r>
          </a:p>
        </p:txBody>
      </p:sp>
      <p:sp>
        <p:nvSpPr>
          <p:cNvPr id="15" name="Up Arrow Callout 14"/>
          <p:cNvSpPr/>
          <p:nvPr/>
        </p:nvSpPr>
        <p:spPr>
          <a:xfrm>
            <a:off x="4572000" y="4842318"/>
            <a:ext cx="2390970" cy="1790357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Franklin Gothic Medium Cond" panose="020B0606030402020204" pitchFamily="34" charset="0"/>
              </a:rPr>
              <a:t>Further appeal to DRAT </a:t>
            </a:r>
          </a:p>
          <a:p>
            <a:pPr algn="ctr"/>
            <a:r>
              <a:rPr lang="en-US" sz="2400" dirty="0">
                <a:latin typeface="Franklin Gothic Medium Cond" panose="020B0606030402020204" pitchFamily="34" charset="0"/>
              </a:rPr>
              <a:t>But must deposit 50% </a:t>
            </a:r>
            <a:r>
              <a:rPr lang="en-US" sz="2400" dirty="0" smtClean="0">
                <a:latin typeface="Franklin Gothic Medium Cond" panose="020B0606030402020204" pitchFamily="34" charset="0"/>
              </a:rPr>
              <a:t>of loan dues </a:t>
            </a:r>
            <a:r>
              <a:rPr lang="en-US" sz="2400" dirty="0">
                <a:latin typeface="Franklin Gothic Medium Cond" panose="020B0606030402020204" pitchFamily="34" charset="0"/>
              </a:rPr>
              <a:t>first</a:t>
            </a:r>
          </a:p>
        </p:txBody>
      </p:sp>
      <p:sp>
        <p:nvSpPr>
          <p:cNvPr id="8" name="Rectangle 7"/>
          <p:cNvSpPr/>
          <p:nvPr/>
        </p:nvSpPr>
        <p:spPr>
          <a:xfrm>
            <a:off x="56336" y="2036190"/>
            <a:ext cx="4515664" cy="192697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Franklin Gothic Medium Cond" panose="020B0606030402020204" pitchFamily="34" charset="0"/>
              </a:rPr>
              <a:t>Not </a:t>
            </a:r>
            <a:r>
              <a:rPr lang="en-US" sz="2400" dirty="0" err="1">
                <a:latin typeface="Franklin Gothic Medium Cond" panose="020B0606030402020204" pitchFamily="34" charset="0"/>
              </a:rPr>
              <a:t>agri</a:t>
            </a:r>
            <a:r>
              <a:rPr lang="en-US" sz="2400" dirty="0">
                <a:latin typeface="Franklin Gothic Medium Cond" panose="020B0606030402020204" pitchFamily="34" charset="0"/>
              </a:rPr>
              <a:t> loans</a:t>
            </a:r>
          </a:p>
          <a:p>
            <a:r>
              <a:rPr lang="en-US" sz="2400" dirty="0" smtClean="0">
                <a:latin typeface="Franklin Gothic Medium Cond" panose="020B0606030402020204" pitchFamily="34" charset="0"/>
              </a:rPr>
              <a:t>Only </a:t>
            </a:r>
            <a:r>
              <a:rPr lang="en-US" sz="2400" dirty="0">
                <a:latin typeface="Franklin Gothic Medium Cond" panose="020B0606030402020204" pitchFamily="34" charset="0"/>
              </a:rPr>
              <a:t>secured / mortgage loans</a:t>
            </a:r>
          </a:p>
          <a:p>
            <a:r>
              <a:rPr lang="en-US" sz="2400" dirty="0" smtClean="0">
                <a:latin typeface="Franklin Gothic Medium Cond" panose="020B0606030402020204" pitchFamily="34" charset="0"/>
              </a:rPr>
              <a:t>Attach </a:t>
            </a:r>
            <a:r>
              <a:rPr lang="en-US" sz="2400" dirty="0">
                <a:latin typeface="Franklin Gothic Medium Cond" panose="020B0606030402020204" pitchFamily="34" charset="0"/>
              </a:rPr>
              <a:t>assets without court order</a:t>
            </a:r>
          </a:p>
          <a:p>
            <a:r>
              <a:rPr lang="en-US" sz="2400" dirty="0">
                <a:latin typeface="Franklin Gothic Medium Cond" panose="020B0606030402020204" pitchFamily="34" charset="0"/>
              </a:rPr>
              <a:t>Bank can: auction/sale/change </a:t>
            </a:r>
            <a:r>
              <a:rPr lang="en-US" sz="2400" dirty="0" err="1">
                <a:latin typeface="Franklin Gothic Medium Cond" panose="020B0606030402020204" pitchFamily="34" charset="0"/>
              </a:rPr>
              <a:t>BoD</a:t>
            </a:r>
            <a:r>
              <a:rPr lang="en-US" sz="2400" dirty="0">
                <a:latin typeface="Franklin Gothic Medium Cond" panose="020B0606030402020204" pitchFamily="34" charset="0"/>
              </a:rPr>
              <a:t>-management</a:t>
            </a:r>
          </a:p>
        </p:txBody>
      </p:sp>
      <p:pic>
        <p:nvPicPr>
          <p:cNvPr id="18" name="Content Placeholder 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8286" y="1691379"/>
            <a:ext cx="2143311" cy="25662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293" y="3926680"/>
            <a:ext cx="2472612" cy="1831278"/>
          </a:xfrm>
          <a:prstGeom prst="rect">
            <a:avLst/>
          </a:prstGeom>
        </p:spPr>
      </p:pic>
      <p:sp>
        <p:nvSpPr>
          <p:cNvPr id="17" name="Up Arrow Callout 16"/>
          <p:cNvSpPr/>
          <p:nvPr/>
        </p:nvSpPr>
        <p:spPr>
          <a:xfrm>
            <a:off x="56336" y="4871570"/>
            <a:ext cx="4328014" cy="1830888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Franklin Gothic Medium Cond" panose="020B0606030402020204" pitchFamily="34" charset="0"/>
              </a:rPr>
              <a:t>Banks can’t hold attached assets for &gt;7 </a:t>
            </a:r>
            <a:r>
              <a:rPr lang="en-US" sz="2000" dirty="0" smtClean="0">
                <a:latin typeface="Franklin Gothic Medium Cond" panose="020B0606030402020204" pitchFamily="34" charset="0"/>
              </a:rPr>
              <a:t>years. But, can </a:t>
            </a:r>
            <a:r>
              <a:rPr lang="en-US" sz="2000" dirty="0">
                <a:latin typeface="Franklin Gothic Medium Cond" panose="020B0606030402020204" pitchFamily="34" charset="0"/>
              </a:rPr>
              <a:t>be sold off to </a:t>
            </a:r>
            <a:r>
              <a:rPr lang="en-US" sz="2000" dirty="0" smtClean="0">
                <a:latin typeface="Franklin Gothic Medium Cond" panose="020B0606030402020204" pitchFamily="34" charset="0"/>
              </a:rPr>
              <a:t>ARC.</a:t>
            </a:r>
          </a:p>
          <a:p>
            <a:pPr algn="ctr"/>
            <a:r>
              <a:rPr lang="en-US" sz="2000" dirty="0" smtClean="0">
                <a:latin typeface="Franklin Gothic Medium Cond" panose="020B0606030402020204" pitchFamily="34" charset="0"/>
              </a:rPr>
              <a:t>CRITICISM: ~5% cases solved in last 2 years</a:t>
            </a:r>
          </a:p>
          <a:p>
            <a:pPr algn="ctr"/>
            <a:r>
              <a:rPr lang="en-US" sz="2000" dirty="0" smtClean="0">
                <a:solidFill>
                  <a:srgbClr val="FFC000"/>
                </a:solidFill>
                <a:latin typeface="Franklin Gothic Medium Cond" panose="020B0606030402020204" pitchFamily="34" charset="0"/>
              </a:rPr>
              <a:t>Hence we need BAD Bank (PARA) </a:t>
            </a:r>
            <a:endParaRPr lang="en-US" sz="2000" dirty="0">
              <a:solidFill>
                <a:srgbClr val="FFC000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SARFAESI Act Recovery- only Banks and Housing finance-NBFC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2975" y="3963169"/>
            <a:ext cx="1263424" cy="126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57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But too much backlog in </a:t>
            </a:r>
            <a:r>
              <a:rPr lang="en-US" dirty="0" smtClean="0"/>
              <a:t>DRTs &amp; ARC unable to solve many cases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252" y="991762"/>
            <a:ext cx="8051006" cy="38771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8479" y="1499934"/>
            <a:ext cx="3176422" cy="171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32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0334" y="1"/>
            <a:ext cx="9194334" cy="71800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TBS, NPA problem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5090465"/>
              </p:ext>
            </p:extLst>
          </p:nvPr>
        </p:nvGraphicFramePr>
        <p:xfrm>
          <a:off x="117446" y="914400"/>
          <a:ext cx="8834467" cy="57212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6188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Insolvency and Bankruptcy Code, </a:t>
            </a:r>
            <a:r>
              <a:rPr lang="en-US" dirty="0" smtClean="0"/>
              <a:t>2016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7804" y="3964344"/>
            <a:ext cx="3556595" cy="17127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5332" y="4007633"/>
            <a:ext cx="1661537" cy="8992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07" y="1670768"/>
            <a:ext cx="5821925" cy="3274833"/>
          </a:xfrm>
          <a:prstGeom prst="rect">
            <a:avLst/>
          </a:prstGeom>
          <a:ln w="228600" cap="sq" cmpd="thickThin">
            <a:solidFill>
              <a:srgbClr val="FF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ular Callout 5"/>
          <p:cNvSpPr/>
          <p:nvPr/>
        </p:nvSpPr>
        <p:spPr>
          <a:xfrm>
            <a:off x="523407" y="5162477"/>
            <a:ext cx="4359678" cy="1134628"/>
          </a:xfrm>
          <a:prstGeom prst="wedgeRectCallout">
            <a:avLst>
              <a:gd name="adj1" fmla="val -23413"/>
              <a:gd name="adj2" fmla="val -103745"/>
            </a:avLst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Franklin Gothic Medium Cond" panose="020B0606030402020204" pitchFamily="34" charset="0"/>
              </a:rPr>
              <a:t>What if there was an arbitration </a:t>
            </a:r>
            <a:r>
              <a:rPr lang="en-US" sz="2800" dirty="0" smtClean="0">
                <a:latin typeface="Franklin Gothic Medium Cond" panose="020B0606030402020204" pitchFamily="34" charset="0"/>
              </a:rPr>
              <a:t>“</a:t>
            </a:r>
            <a:r>
              <a:rPr lang="en-US" sz="2800" dirty="0">
                <a:latin typeface="Franklin Gothic Medium Cond" panose="020B0606030402020204" pitchFamily="34" charset="0"/>
              </a:rPr>
              <a:t>outside” this box?</a:t>
            </a:r>
          </a:p>
        </p:txBody>
      </p:sp>
    </p:spTree>
    <p:extLst>
      <p:ext uri="{BB962C8B-B14F-4D97-AF65-F5344CB8AC3E}">
        <p14:creationId xmlns:p14="http://schemas.microsoft.com/office/powerpoint/2010/main" val="273431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Adjudicator will workout “REPAYMENT” Plan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328" y="795523"/>
            <a:ext cx="4957343" cy="58573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2483" y="795523"/>
            <a:ext cx="2341517" cy="22020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4215" y="173361"/>
            <a:ext cx="1776826" cy="17167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67" y="1868421"/>
            <a:ext cx="1591044" cy="19586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802483" y="2997546"/>
            <a:ext cx="2341517" cy="1488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 smtClean="0"/>
              <a:t>Insolvency professional (IP)</a:t>
            </a:r>
          </a:p>
          <a:p>
            <a:pPr algn="ctr"/>
            <a:endParaRPr lang="en-US" sz="2000" dirty="0"/>
          </a:p>
          <a:p>
            <a:pPr algn="ctr"/>
            <a:r>
              <a:rPr lang="hi-IN" sz="2000" dirty="0" smtClean="0"/>
              <a:t>सुलेमान भाई, </a:t>
            </a:r>
          </a:p>
          <a:p>
            <a:pPr algn="ctr"/>
            <a:r>
              <a:rPr lang="hi-IN" sz="2000" dirty="0" smtClean="0"/>
              <a:t>ध माँडवाली बादशाह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98" y="4519359"/>
            <a:ext cx="1776826" cy="836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46" y="3924554"/>
            <a:ext cx="1884531" cy="5948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5183" y="4626260"/>
            <a:ext cx="2208816" cy="1644005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965223018"/>
              </p:ext>
            </p:extLst>
          </p:nvPr>
        </p:nvGraphicFramePr>
        <p:xfrm>
          <a:off x="0" y="5012267"/>
          <a:ext cx="4588934" cy="1845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2" name="Rounded Rectangle 11"/>
          <p:cNvSpPr/>
          <p:nvPr/>
        </p:nvSpPr>
        <p:spPr>
          <a:xfrm>
            <a:off x="4801038" y="5401113"/>
            <a:ext cx="2176752" cy="100913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801038" y="3934557"/>
            <a:ext cx="2176752" cy="100913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4758431" y="2266910"/>
            <a:ext cx="2176752" cy="100913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063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BC66D2C-6DFB-4DE1-906E-C88A6DA99D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4BC66D2C-6DFB-4DE1-906E-C88A6DA99D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B9A2D43-44F3-4442-B71A-66ADED08EF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graphicEl>
                                              <a:dgm id="{6B9A2D43-44F3-4442-B71A-66ADED08EF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6A9A435-92A1-4BC2-B2F8-B060505BF9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graphicEl>
                                              <a:dgm id="{F6A9A435-92A1-4BC2-B2F8-B060505BF9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CBC562E-78B3-4D34-8BA6-9F5C1CF9D6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graphicEl>
                                              <a:dgm id="{DCBC562E-78B3-4D34-8BA6-9F5C1CF9D6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Graphic spid="8" grpId="0">
        <p:bldSub>
          <a:bldDgm bld="one"/>
        </p:bldSub>
      </p:bldGraphic>
      <p:bldP spid="12" grpId="0" animBg="1"/>
      <p:bldP spid="13" grpId="0" animBg="1"/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75% creditors don’t approve the “REPAYMENT” plan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5646" y="828720"/>
            <a:ext cx="5638354" cy="6029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085" y="828720"/>
            <a:ext cx="2341517" cy="22020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6700" y="2952750"/>
            <a:ext cx="3154290" cy="1504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 smtClean="0"/>
              <a:t>Insolvency professional (IP)</a:t>
            </a:r>
          </a:p>
          <a:p>
            <a:pPr algn="ctr"/>
            <a:endParaRPr lang="en-US" sz="2000" dirty="0"/>
          </a:p>
          <a:p>
            <a:pPr algn="ctr"/>
            <a:r>
              <a:rPr lang="hi-IN" sz="2000" dirty="0" smtClean="0"/>
              <a:t>सुलेमान भाई, </a:t>
            </a:r>
          </a:p>
          <a:p>
            <a:pPr algn="ctr"/>
            <a:r>
              <a:rPr lang="hi-IN" sz="2000" dirty="0"/>
              <a:t>ध माँडवाली बादशाह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938" y="4367662"/>
            <a:ext cx="2661813" cy="16406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21469" y="6245468"/>
            <a:ext cx="4334608" cy="430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Preferential &gt; ordinary shareholder</a:t>
            </a:r>
            <a:endParaRPr lang="en-US" sz="2400" dirty="0"/>
          </a:p>
        </p:txBody>
      </p:sp>
      <p:sp>
        <p:nvSpPr>
          <p:cNvPr id="8" name="Down Arrow 7"/>
          <p:cNvSpPr/>
          <p:nvPr/>
        </p:nvSpPr>
        <p:spPr>
          <a:xfrm>
            <a:off x="3505646" y="3877733"/>
            <a:ext cx="414421" cy="28747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86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614852"/>
            <a:ext cx="4184780" cy="2353939"/>
          </a:xfrm>
          <a:prstGeom prst="rect">
            <a:avLst/>
          </a:prstGeom>
          <a:ln w="228600" cap="sq" cmpd="thickThin">
            <a:solidFill>
              <a:schemeClr val="accent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6941" y="3648997"/>
            <a:ext cx="4572638" cy="257210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9005" y="1547281"/>
            <a:ext cx="4425034" cy="2489081"/>
          </a:xfrm>
          <a:prstGeom prst="rect">
            <a:avLst/>
          </a:prstGeom>
          <a:ln w="228600" cap="sq" cmpd="thickThin">
            <a:solidFill>
              <a:schemeClr val="accent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IBC-2016: </a:t>
            </a:r>
            <a:r>
              <a:rPr lang="en-US" dirty="0"/>
              <a:t>Appeal structure?</a:t>
            </a:r>
          </a:p>
        </p:txBody>
      </p:sp>
      <p:sp>
        <p:nvSpPr>
          <p:cNvPr id="6" name="Up Arrow Callout 5"/>
          <p:cNvSpPr/>
          <p:nvPr/>
        </p:nvSpPr>
        <p:spPr>
          <a:xfrm>
            <a:off x="167952" y="4098246"/>
            <a:ext cx="2202715" cy="1216704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Franklin Gothic Medium Cond" panose="020B0606030402020204" pitchFamily="34" charset="0"/>
              </a:rPr>
              <a:t>For companies</a:t>
            </a:r>
          </a:p>
          <a:p>
            <a:pPr algn="ctr"/>
            <a:r>
              <a:rPr lang="en-US" sz="2400" dirty="0">
                <a:latin typeface="Franklin Gothic Medium Cond" panose="020B0606030402020204" pitchFamily="34" charset="0"/>
              </a:rPr>
              <a:t>NCLT</a:t>
            </a:r>
          </a:p>
        </p:txBody>
      </p:sp>
      <p:sp>
        <p:nvSpPr>
          <p:cNvPr id="7" name="Up Arrow Callout 6"/>
          <p:cNvSpPr/>
          <p:nvPr/>
        </p:nvSpPr>
        <p:spPr>
          <a:xfrm>
            <a:off x="7182562" y="3807831"/>
            <a:ext cx="1961438" cy="1507119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Franklin Gothic Medium Cond" panose="020B0606030402020204" pitchFamily="34" charset="0"/>
              </a:rPr>
              <a:t>For individual,</a:t>
            </a:r>
          </a:p>
          <a:p>
            <a:pPr algn="ctr"/>
            <a:r>
              <a:rPr lang="en-US" sz="2100" dirty="0">
                <a:latin typeface="Franklin Gothic Medium Cond" panose="020B0606030402020204" pitchFamily="34" charset="0"/>
              </a:rPr>
              <a:t>Partnership firms</a:t>
            </a:r>
          </a:p>
          <a:p>
            <a:pPr algn="ctr"/>
            <a:r>
              <a:rPr lang="en-US" sz="2100" dirty="0">
                <a:latin typeface="Franklin Gothic Medium Cond" panose="020B0606030402020204" pitchFamily="34" charset="0"/>
              </a:rPr>
              <a:t>Goto DRT</a:t>
            </a:r>
          </a:p>
        </p:txBody>
      </p:sp>
    </p:spTree>
    <p:extLst>
      <p:ext uri="{BB962C8B-B14F-4D97-AF65-F5344CB8AC3E}">
        <p14:creationId xmlns:p14="http://schemas.microsoft.com/office/powerpoint/2010/main" val="2860185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NPA in SCB</a:t>
            </a:r>
            <a:r>
              <a:rPr lang="en-US" smtClean="0"/>
              <a:t>: Rs.9.6 </a:t>
            </a:r>
            <a:r>
              <a:rPr lang="en-US" dirty="0" smtClean="0"/>
              <a:t>lakh crores (31/12/2016)</a:t>
            </a:r>
            <a:endParaRPr lang="en-US" dirty="0"/>
          </a:p>
        </p:txBody>
      </p:sp>
      <p:graphicFrame>
        <p:nvGraphicFramePr>
          <p:cNvPr id="4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0075591"/>
              </p:ext>
            </p:extLst>
          </p:nvPr>
        </p:nvGraphicFramePr>
        <p:xfrm>
          <a:off x="-1092154" y="836705"/>
          <a:ext cx="8797925" cy="5313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02303"/>
            <a:ext cx="1489435" cy="18335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3391" y="789266"/>
            <a:ext cx="3203626" cy="30952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91713">
            <a:off x="5387477" y="2390733"/>
            <a:ext cx="3971925" cy="6667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392" y="5025595"/>
            <a:ext cx="2748608" cy="1832405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723927901"/>
              </p:ext>
            </p:extLst>
          </p:nvPr>
        </p:nvGraphicFramePr>
        <p:xfrm>
          <a:off x="4930425" y="208328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91713">
            <a:off x="5272871" y="1714058"/>
            <a:ext cx="4234214" cy="656084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1296731" y="789266"/>
            <a:ext cx="2582334" cy="394469"/>
          </a:xfrm>
          <a:prstGeom prst="wedgeRectCallout">
            <a:avLst>
              <a:gd name="adj1" fmla="val 48675"/>
              <a:gd name="adj2" fmla="val -98475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Mug up this number</a:t>
            </a:r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40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Chart bld="category"/>
        </p:bldSub>
      </p:bldGraphic>
      <p:bldGraphic spid="9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6552547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GSM2: </a:t>
            </a:r>
            <a:r>
              <a:rPr lang="en-US" sz="3200" dirty="0">
                <a:latin typeface="Franklin Gothic Medium Cond" panose="020B0606030402020204" pitchFamily="34" charset="0"/>
              </a:rPr>
              <a:t>Insolvency &amp; Bankruptcy board of </a:t>
            </a:r>
            <a:r>
              <a:rPr lang="en-US" sz="3200" dirty="0" smtClean="0">
                <a:latin typeface="Franklin Gothic Medium Cond" panose="020B0606030402020204" pitchFamily="34" charset="0"/>
              </a:rPr>
              <a:t>India (1+9=10)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1587" y="4247853"/>
            <a:ext cx="1687038" cy="17016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6445" y="914400"/>
            <a:ext cx="2305555" cy="21356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0" y="5372100"/>
            <a:ext cx="4379913" cy="140017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 Committee u/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CabSecy</a:t>
            </a:r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 Term: 5 years, or 65 age</a:t>
            </a:r>
          </a:p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 Reappointment…yes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3" y="4036014"/>
            <a:ext cx="2199698" cy="19017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903" y="1030211"/>
            <a:ext cx="2201542" cy="201986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2967019"/>
            <a:ext cx="2266445" cy="411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MS </a:t>
            </a:r>
            <a:r>
              <a:rPr lang="en-US" dirty="0" err="1" smtClean="0"/>
              <a:t>Sahoo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61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GSM2: (Statutory body</a:t>
            </a:r>
            <a:r>
              <a:rPr lang="en-US" dirty="0"/>
              <a:t>) functions of IBBI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256" y="858608"/>
            <a:ext cx="3205868" cy="1125014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3388481" y="886936"/>
            <a:ext cx="5121276" cy="88651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Franklin Gothic Medium Cond" panose="020B0606030402020204" pitchFamily="34" charset="0"/>
              </a:rPr>
              <a:t>Insolvency &amp; </a:t>
            </a:r>
            <a:r>
              <a:rPr lang="en-US" sz="2400" dirty="0" smtClean="0">
                <a:latin typeface="Franklin Gothic Medium Cond" panose="020B0606030402020204" pitchFamily="34" charset="0"/>
              </a:rPr>
              <a:t>Bankruptcy board </a:t>
            </a:r>
            <a:r>
              <a:rPr lang="en-US" sz="2400" dirty="0">
                <a:latin typeface="Franklin Gothic Medium Cond" panose="020B0606030402020204" pitchFamily="34" charset="0"/>
              </a:rPr>
              <a:t>of India</a:t>
            </a:r>
          </a:p>
          <a:p>
            <a:pPr algn="ctr"/>
            <a:r>
              <a:rPr lang="en-US" sz="2400" dirty="0">
                <a:latin typeface="Franklin Gothic Medium Cond" panose="020B0606030402020204" pitchFamily="34" charset="0"/>
              </a:rPr>
              <a:t>10 members; </a:t>
            </a:r>
            <a:r>
              <a:rPr lang="en-US" sz="2400" dirty="0" err="1">
                <a:latin typeface="Franklin Gothic Medium Cond" panose="020B0606030402020204" pitchFamily="34" charset="0"/>
              </a:rPr>
              <a:t>Union+RBI</a:t>
            </a:r>
            <a:r>
              <a:rPr lang="en-US" sz="2400" dirty="0">
                <a:latin typeface="Franklin Gothic Medium Cond" panose="020B0606030402020204" pitchFamily="34" charset="0"/>
              </a:rPr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255" y="1983622"/>
            <a:ext cx="1808600" cy="1591172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120771" y="3637879"/>
            <a:ext cx="1895086" cy="6262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Franklin Gothic Medium Cond" panose="020B0606030402020204" pitchFamily="34" charset="0"/>
              </a:rPr>
              <a:t>Info.utilities</a:t>
            </a:r>
            <a:r>
              <a:rPr lang="en-US" dirty="0">
                <a:latin typeface="Franklin Gothic Medium Cond" panose="020B0606030402020204" pitchFamily="34" charset="0"/>
              </a:rPr>
              <a:t> for DBM &amp; exchange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143669" y="3680859"/>
            <a:ext cx="1559173" cy="48077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I&amp;B Fund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5855" y="2026602"/>
            <a:ext cx="1828800" cy="1828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8928" y="1885860"/>
            <a:ext cx="4572638" cy="257210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7602" y="4588036"/>
            <a:ext cx="2341517" cy="220202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226036" y="6031797"/>
            <a:ext cx="3051189" cy="758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 smtClean="0"/>
              <a:t>Insolvency professional (IP)</a:t>
            </a:r>
          </a:p>
          <a:p>
            <a:pPr algn="ctr"/>
            <a:r>
              <a:rPr lang="en-US" sz="2000" dirty="0" smtClean="0"/>
              <a:t>Have to register with IPA</a:t>
            </a:r>
          </a:p>
        </p:txBody>
      </p:sp>
      <p:sp>
        <p:nvSpPr>
          <p:cNvPr id="3" name="Rectangle 2"/>
          <p:cNvSpPr/>
          <p:nvPr/>
        </p:nvSpPr>
        <p:spPr>
          <a:xfrm>
            <a:off x="4877482" y="1846930"/>
            <a:ext cx="4266518" cy="5034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Monitoring and guidelines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364" y="4335961"/>
            <a:ext cx="2542891" cy="1430376"/>
          </a:xfrm>
          <a:prstGeom prst="rect">
            <a:avLst/>
          </a:prstGeom>
        </p:spPr>
      </p:pic>
      <p:sp>
        <p:nvSpPr>
          <p:cNvPr id="6" name="Pentagon 5"/>
          <p:cNvSpPr/>
          <p:nvPr/>
        </p:nvSpPr>
        <p:spPr>
          <a:xfrm rot="327651">
            <a:off x="256234" y="5218871"/>
            <a:ext cx="3582071" cy="120015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Insolvency professional Agency (IPA) (Ernst &amp; Young, S&amp;P..) even ICAI, Companies Secretary </a:t>
            </a:r>
            <a:r>
              <a:rPr lang="en-US" dirty="0" err="1" smtClean="0"/>
              <a:t>inst</a:t>
            </a:r>
            <a:r>
              <a:rPr lang="en-US" dirty="0" smtClean="0"/>
              <a:t> etc.</a:t>
            </a:r>
          </a:p>
          <a:p>
            <a:pPr algn="ctr"/>
            <a:r>
              <a:rPr lang="en-US" dirty="0" smtClean="0"/>
              <a:t>Have registered with IB-board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3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5629957"/>
              </p:ext>
            </p:extLst>
          </p:nvPr>
        </p:nvGraphicFramePr>
        <p:xfrm>
          <a:off x="154782" y="1134208"/>
          <a:ext cx="8795788" cy="5600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RBI “3R” Framework for </a:t>
            </a:r>
            <a:r>
              <a:rPr lang="en-US" dirty="0" smtClean="0"/>
              <a:t>Revitalizing </a:t>
            </a:r>
            <a:r>
              <a:rPr lang="en-US" dirty="0"/>
              <a:t>Distressed Assets</a:t>
            </a:r>
          </a:p>
        </p:txBody>
      </p:sp>
    </p:spTree>
    <p:extLst>
      <p:ext uri="{BB962C8B-B14F-4D97-AF65-F5344CB8AC3E}">
        <p14:creationId xmlns:p14="http://schemas.microsoft.com/office/powerpoint/2010/main" val="13145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F620BFE-3A13-456F-8445-9615E679AB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CF620BFE-3A13-456F-8445-9615E679AB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D6AA705-09F3-456C-956C-F38C4498DF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7D6AA705-09F3-456C-956C-F38C4498DF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DA62507-9E4E-4782-8C5F-0D39E8B0E6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dgm id="{6DA62507-9E4E-4782-8C5F-0D39E8B0E6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7C73677-D02A-4040-AE1F-09D478E771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B7C73677-D02A-4040-AE1F-09D478E771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814C6F8-E5C8-4842-8F2F-01163230F3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8814C6F8-E5C8-4842-8F2F-01163230F3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806AB0E-F786-4166-96AE-02BD7C5C59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6806AB0E-F786-4166-96AE-02BD7C5C59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622F189-6864-448F-9F66-BBEB1671B3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graphicEl>
                                              <a:dgm id="{7622F189-6864-448F-9F66-BBEB1671B3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CCAA7B1-1A74-477F-959C-F1B9E288DA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4CCAA7B1-1A74-477F-959C-F1B9E288DA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BFD34DA-15A4-4A8A-BB35-6F0E6A6460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ABFD34DA-15A4-4A8A-BB35-6F0E6A6460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139D218-3E7A-4261-91A6-B307906C31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7139D218-3E7A-4261-91A6-B307906C31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AEE0FF5-D7A3-48F6-96FF-66CF8C2EE5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graphicEl>
                                              <a:dgm id="{FAEE0FF5-D7A3-48F6-96FF-66CF8C2EE5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78CD1B8-E438-4063-976A-89F3A4E929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graphicEl>
                                              <a:dgm id="{778CD1B8-E438-4063-976A-89F3A4E929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1181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242896"/>
            <a:ext cx="9144000" cy="31245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851" y="1849383"/>
            <a:ext cx="2041862" cy="176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8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416"/>
            <a:ext cx="9144000" cy="514116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3”R”, SARFAESI, I&amp;B studied  but what about…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737976815"/>
              </p:ext>
            </p:extLst>
          </p:nvPr>
        </p:nvGraphicFramePr>
        <p:xfrm>
          <a:off x="0" y="914400"/>
          <a:ext cx="8797925" cy="4783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1471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16A771B-7DAA-4C43-BB35-F5A543769C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F16A771B-7DAA-4C43-BB35-F5A543769C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183EFC2-9DA4-4C66-94DC-FD4DE85A20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A183EFC2-9DA4-4C66-94DC-FD4DE85A20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8CBCB88-C373-4467-AD65-80E4013464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F8CBCB88-C373-4467-AD65-80E4013464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A35F3C7-6342-4684-9E7E-4AC2BC52F5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EA35F3C7-6342-4684-9E7E-4AC2BC52F5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859" y="812541"/>
            <a:ext cx="1560020" cy="15600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4347" y="1531968"/>
            <a:ext cx="1533431" cy="10222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5504" y="2557086"/>
            <a:ext cx="2661813" cy="16406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1927" y="3508034"/>
            <a:ext cx="1263424" cy="1263424"/>
          </a:xfrm>
          <a:prstGeom prst="rect">
            <a:avLst/>
          </a:prstGeom>
        </p:spPr>
      </p:pic>
      <p:sp>
        <p:nvSpPr>
          <p:cNvPr id="13" name="Up Arrow Callout 12"/>
          <p:cNvSpPr/>
          <p:nvPr/>
        </p:nvSpPr>
        <p:spPr>
          <a:xfrm>
            <a:off x="7077075" y="4405215"/>
            <a:ext cx="1890341" cy="1317191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Get stay order from DRT</a:t>
            </a:r>
          </a:p>
          <a:p>
            <a:pPr algn="ctr"/>
            <a:r>
              <a:rPr lang="en-US" sz="2000" dirty="0">
                <a:latin typeface="Franklin Gothic Medium Cond" panose="020B0606030402020204" pitchFamily="34" charset="0"/>
              </a:rPr>
              <a:t>Fee: 12k to 1.5L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2975" y="3963169"/>
            <a:ext cx="1263424" cy="1263424"/>
          </a:xfrm>
          <a:prstGeom prst="rect">
            <a:avLst/>
          </a:prstGeom>
        </p:spPr>
      </p:pic>
      <p:sp>
        <p:nvSpPr>
          <p:cNvPr id="15" name="Up Arrow Callout 14"/>
          <p:cNvSpPr/>
          <p:nvPr/>
        </p:nvSpPr>
        <p:spPr>
          <a:xfrm>
            <a:off x="4572000" y="4842318"/>
            <a:ext cx="2390970" cy="1790357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Franklin Gothic Medium Cond" panose="020B0606030402020204" pitchFamily="34" charset="0"/>
              </a:rPr>
              <a:t>Further appeal to DRAT </a:t>
            </a:r>
          </a:p>
          <a:p>
            <a:pPr algn="ctr"/>
            <a:r>
              <a:rPr lang="en-US" sz="2400" dirty="0">
                <a:latin typeface="Franklin Gothic Medium Cond" panose="020B0606030402020204" pitchFamily="34" charset="0"/>
              </a:rPr>
              <a:t>But must deposit 50% loan amount first</a:t>
            </a:r>
          </a:p>
        </p:txBody>
      </p:sp>
      <p:sp>
        <p:nvSpPr>
          <p:cNvPr id="8" name="Rectangle 7"/>
          <p:cNvSpPr/>
          <p:nvPr/>
        </p:nvSpPr>
        <p:spPr>
          <a:xfrm>
            <a:off x="56336" y="2160261"/>
            <a:ext cx="3210739" cy="16973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FFC000"/>
                </a:solidFill>
                <a:latin typeface="Franklin Gothic Medium Cond" panose="020B0606030402020204" pitchFamily="34" charset="0"/>
              </a:rPr>
              <a:t>Not </a:t>
            </a:r>
            <a:r>
              <a:rPr lang="en-US" sz="2800" dirty="0" err="1">
                <a:solidFill>
                  <a:srgbClr val="FFC000"/>
                </a:solidFill>
                <a:latin typeface="Franklin Gothic Medium Cond" panose="020B0606030402020204" pitchFamily="34" charset="0"/>
              </a:rPr>
              <a:t>agri</a:t>
            </a:r>
            <a:r>
              <a:rPr lang="en-US" sz="2800" dirty="0">
                <a:solidFill>
                  <a:srgbClr val="FFC000"/>
                </a:solidFill>
                <a:latin typeface="Franklin Gothic Medium Cond" panose="020B0606030402020204" pitchFamily="34" charset="0"/>
              </a:rPr>
              <a:t> loans</a:t>
            </a:r>
          </a:p>
          <a:p>
            <a:r>
              <a:rPr lang="en-US" dirty="0" smtClean="0">
                <a:latin typeface="Franklin Gothic Medium Cond" panose="020B0606030402020204" pitchFamily="34" charset="0"/>
              </a:rPr>
              <a:t>Only </a:t>
            </a:r>
            <a:r>
              <a:rPr lang="en-US" dirty="0">
                <a:latin typeface="Franklin Gothic Medium Cond" panose="020B0606030402020204" pitchFamily="34" charset="0"/>
              </a:rPr>
              <a:t>secured / mortgage loans</a:t>
            </a:r>
          </a:p>
          <a:p>
            <a:r>
              <a:rPr lang="en-US" dirty="0" smtClean="0">
                <a:latin typeface="Franklin Gothic Medium Cond" panose="020B0606030402020204" pitchFamily="34" charset="0"/>
              </a:rPr>
              <a:t>Attach </a:t>
            </a:r>
            <a:r>
              <a:rPr lang="en-US" dirty="0">
                <a:latin typeface="Franklin Gothic Medium Cond" panose="020B0606030402020204" pitchFamily="34" charset="0"/>
              </a:rPr>
              <a:t>assets without court order</a:t>
            </a:r>
          </a:p>
          <a:p>
            <a:r>
              <a:rPr lang="en-US" dirty="0">
                <a:latin typeface="Franklin Gothic Medium Cond" panose="020B0606030402020204" pitchFamily="34" charset="0"/>
              </a:rPr>
              <a:t>Bank can: auction/sale/change </a:t>
            </a:r>
            <a:r>
              <a:rPr lang="en-US" dirty="0" err="1">
                <a:latin typeface="Franklin Gothic Medium Cond" panose="020B0606030402020204" pitchFamily="34" charset="0"/>
              </a:rPr>
              <a:t>BoD</a:t>
            </a:r>
            <a:r>
              <a:rPr lang="en-US" dirty="0">
                <a:latin typeface="Franklin Gothic Medium Cond" panose="020B0606030402020204" pitchFamily="34" charset="0"/>
              </a:rPr>
              <a:t>-management</a:t>
            </a:r>
          </a:p>
        </p:txBody>
      </p:sp>
      <p:pic>
        <p:nvPicPr>
          <p:cNvPr id="18" name="Content Placeholder 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4328" y="1691379"/>
            <a:ext cx="2143311" cy="25662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293" y="3926680"/>
            <a:ext cx="2472612" cy="1831278"/>
          </a:xfrm>
          <a:prstGeom prst="rect">
            <a:avLst/>
          </a:prstGeom>
        </p:spPr>
      </p:pic>
      <p:sp>
        <p:nvSpPr>
          <p:cNvPr id="17" name="Up Arrow Callout 16"/>
          <p:cNvSpPr/>
          <p:nvPr/>
        </p:nvSpPr>
        <p:spPr>
          <a:xfrm>
            <a:off x="56336" y="4871570"/>
            <a:ext cx="4328014" cy="1424455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Franklin Gothic Medium Cond" panose="020B0606030402020204" pitchFamily="34" charset="0"/>
              </a:rPr>
              <a:t>Banks can’t hold attached assets for &gt;7 </a:t>
            </a:r>
            <a:r>
              <a:rPr lang="en-US" sz="2000" dirty="0" smtClean="0">
                <a:latin typeface="Franklin Gothic Medium Cond" panose="020B0606030402020204" pitchFamily="34" charset="0"/>
              </a:rPr>
              <a:t>years. But, can </a:t>
            </a:r>
            <a:r>
              <a:rPr lang="en-US" sz="2000" dirty="0">
                <a:latin typeface="Franklin Gothic Medium Cond" panose="020B0606030402020204" pitchFamily="34" charset="0"/>
              </a:rPr>
              <a:t>be sold off to </a:t>
            </a:r>
            <a:r>
              <a:rPr lang="en-US" sz="2000" dirty="0" smtClean="0">
                <a:latin typeface="Franklin Gothic Medium Cond" panose="020B0606030402020204" pitchFamily="34" charset="0"/>
              </a:rPr>
              <a:t>ARC.</a:t>
            </a:r>
          </a:p>
          <a:p>
            <a:pPr algn="ctr"/>
            <a:r>
              <a:rPr lang="en-US" sz="2000" dirty="0" smtClean="0">
                <a:latin typeface="Franklin Gothic Medium Cond" panose="020B0606030402020204" pitchFamily="34" charset="0"/>
              </a:rPr>
              <a:t>CRITICISM: ~5% cases solved in last 2 years </a:t>
            </a:r>
            <a:endParaRPr lang="en-US" sz="2000" dirty="0">
              <a:latin typeface="Franklin Gothic Medium Cond" panose="020B060603040202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SARFAESI Act: Recovery not applicable on Agri loans!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07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4325" y="3591270"/>
            <a:ext cx="2305050" cy="1928123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ctr"/>
            <a:r>
              <a:rPr lang="en-US" dirty="0"/>
              <a:t>For </a:t>
            </a:r>
            <a:r>
              <a:rPr lang="en-US" dirty="0" smtClean="0"/>
              <a:t>tractor </a:t>
            </a:r>
            <a:r>
              <a:rPr lang="en-US" dirty="0"/>
              <a:t>loans given before 2011, Sept. and </a:t>
            </a:r>
            <a:r>
              <a:rPr lang="en-US" dirty="0" err="1"/>
              <a:t>Upto</a:t>
            </a:r>
            <a:r>
              <a:rPr lang="en-US" dirty="0"/>
              <a:t> Rs.25 lakh pending</a:t>
            </a:r>
          </a:p>
          <a:p>
            <a:pPr fontAlgn="ctr"/>
            <a:r>
              <a:rPr lang="en-US" dirty="0"/>
              <a:t>Classified as </a:t>
            </a:r>
            <a:r>
              <a:rPr lang="en-US" dirty="0">
                <a:solidFill>
                  <a:srgbClr val="FFC000"/>
                </a:solidFill>
              </a:rPr>
              <a:t>doubtful / Loss cases </a:t>
            </a:r>
            <a:r>
              <a:rPr lang="en-US" dirty="0"/>
              <a:t>on SBI. = Total 6k cr. Worth tractor loans.</a:t>
            </a:r>
          </a:p>
          <a:p>
            <a:pPr fontAlgn="ctr"/>
            <a:r>
              <a:rPr lang="en-US" dirty="0"/>
              <a:t>One time settlement: </a:t>
            </a:r>
            <a:r>
              <a:rPr lang="en-US" dirty="0" smtClean="0"/>
              <a:t>Haircut </a:t>
            </a:r>
            <a:r>
              <a:rPr lang="en-US" dirty="0"/>
              <a:t>of 40% [means </a:t>
            </a:r>
            <a:r>
              <a:rPr lang="en-US" dirty="0">
                <a:solidFill>
                  <a:srgbClr val="FFC000"/>
                </a:solidFill>
              </a:rPr>
              <a:t>you pay only 60% of the dues back</a:t>
            </a:r>
            <a:r>
              <a:rPr lang="en-US" dirty="0" smtClean="0">
                <a:solidFill>
                  <a:srgbClr val="FFC000"/>
                </a:solidFill>
              </a:rPr>
              <a:t>.</a:t>
            </a:r>
            <a:r>
              <a:rPr lang="en-US" dirty="0" smtClean="0"/>
              <a:t>] </a:t>
            </a:r>
            <a:r>
              <a:rPr lang="en-US" dirty="0" err="1" smtClean="0"/>
              <a:t>Upto</a:t>
            </a:r>
            <a:r>
              <a:rPr lang="en-US" dirty="0" smtClean="0"/>
              <a:t> 31</a:t>
            </a:r>
            <a:r>
              <a:rPr lang="en-US" baseline="30000" dirty="0" smtClean="0"/>
              <a:t>st</a:t>
            </a:r>
            <a:r>
              <a:rPr lang="en-US" dirty="0" smtClean="0"/>
              <a:t> march </a:t>
            </a:r>
            <a:r>
              <a:rPr lang="en-US" dirty="0"/>
              <a:t>2017</a:t>
            </a:r>
          </a:p>
          <a:p>
            <a:pPr fontAlgn="ctr"/>
            <a:r>
              <a:rPr lang="en-US" dirty="0"/>
              <a:t>Branch manager has power, 'tick box approach', non-discretionary. </a:t>
            </a:r>
          </a:p>
          <a:p>
            <a:pPr fontAlgn="ctr"/>
            <a:r>
              <a:rPr lang="en-US" dirty="0"/>
              <a:t>Earlier similar done to SME [20% haircut] &amp; Educational loans. </a:t>
            </a:r>
            <a:r>
              <a:rPr lang="en-US" dirty="0">
                <a:solidFill>
                  <a:srgbClr val="FFC000"/>
                </a:solidFill>
              </a:rPr>
              <a:t>Recovered 800 cr.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Haircut, One time Settlement “OTS”</a:t>
            </a:r>
            <a:br>
              <a:rPr lang="en-US" dirty="0" smtClean="0"/>
            </a:br>
            <a:r>
              <a:rPr lang="en-US" dirty="0" smtClean="0"/>
              <a:t>[farmer has to pay part of the dues]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Agri loans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431" y="4296963"/>
            <a:ext cx="2503594" cy="2418931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1455938" y="5832629"/>
            <a:ext cx="3382392" cy="883265"/>
          </a:xfrm>
          <a:prstGeom prst="wedgeRectCallout">
            <a:avLst>
              <a:gd name="adj1" fmla="val 74180"/>
              <a:gd name="adj2" fmla="val -4203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Because something is better than nothing.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57491161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fontAlgn="ctr"/>
            <a:r>
              <a:rPr lang="en-US" dirty="0" smtClean="0"/>
              <a:t>In loan waiver- Government gives G-sec with long maturity to settle farm dues: just like </a:t>
            </a:r>
            <a:r>
              <a:rPr lang="en-US" dirty="0" smtClean="0">
                <a:solidFill>
                  <a:srgbClr val="FFC000"/>
                </a:solidFill>
              </a:rPr>
              <a:t>RIDF-</a:t>
            </a:r>
            <a:r>
              <a:rPr lang="en-US" dirty="0" smtClean="0"/>
              <a:t> bank will get the amount back, but slowly.</a:t>
            </a:r>
          </a:p>
          <a:p>
            <a:pPr fontAlgn="ctr"/>
            <a:r>
              <a:rPr lang="en-US" dirty="0"/>
              <a:t>While for short term it improves balance sheet </a:t>
            </a:r>
            <a:r>
              <a:rPr lang="en-US" dirty="0" smtClean="0"/>
              <a:t>of Bank.</a:t>
            </a:r>
            <a:endParaRPr lang="en-US" dirty="0"/>
          </a:p>
          <a:p>
            <a:pPr fontAlgn="ctr"/>
            <a:r>
              <a:rPr lang="en-US" dirty="0"/>
              <a:t>But, will affect the </a:t>
            </a:r>
            <a:r>
              <a:rPr lang="en-US" dirty="0">
                <a:solidFill>
                  <a:srgbClr val="FFC000"/>
                </a:solidFill>
              </a:rPr>
              <a:t>culture of "REPAYMENT"</a:t>
            </a:r>
            <a:r>
              <a:rPr lang="en-US" dirty="0"/>
              <a:t>. SMA/NPA will rise, Difficult to </a:t>
            </a:r>
            <a:r>
              <a:rPr lang="en-US" dirty="0" smtClean="0"/>
              <a:t>comply with </a:t>
            </a:r>
            <a:r>
              <a:rPr lang="en-US" dirty="0"/>
              <a:t>BASEL-III </a:t>
            </a:r>
            <a:r>
              <a:rPr lang="en-US" dirty="0" smtClean="0"/>
              <a:t>(because RWA will ▲).</a:t>
            </a:r>
            <a:endParaRPr lang="en-US" dirty="0"/>
          </a:p>
          <a:p>
            <a:pPr fontAlgn="ctr"/>
            <a:r>
              <a:rPr lang="en-US" dirty="0" smtClean="0">
                <a:solidFill>
                  <a:srgbClr val="FFC000"/>
                </a:solidFill>
              </a:rPr>
              <a:t>2014</a:t>
            </a:r>
            <a:r>
              <a:rPr lang="en-US" dirty="0">
                <a:solidFill>
                  <a:srgbClr val="FFC000"/>
                </a:solidFill>
              </a:rPr>
              <a:t>: </a:t>
            </a:r>
            <a:r>
              <a:rPr lang="en-US" dirty="0" smtClean="0"/>
              <a:t>SBI opposed </a:t>
            </a:r>
            <a:r>
              <a:rPr lang="en-US" dirty="0"/>
              <a:t>loan waiver in AP &amp; </a:t>
            </a:r>
            <a:r>
              <a:rPr lang="en-US" dirty="0" smtClean="0"/>
              <a:t>Telangana.</a:t>
            </a:r>
            <a:endParaRPr lang="en-US" dirty="0"/>
          </a:p>
          <a:p>
            <a:pPr fontAlgn="ctr"/>
            <a:r>
              <a:rPr lang="en-US" dirty="0" smtClean="0">
                <a:solidFill>
                  <a:srgbClr val="FFC000"/>
                </a:solidFill>
              </a:rPr>
              <a:t>2017: </a:t>
            </a:r>
            <a:r>
              <a:rPr lang="en-US" dirty="0" smtClean="0"/>
              <a:t>UP </a:t>
            </a:r>
            <a:r>
              <a:rPr lang="en-US" dirty="0"/>
              <a:t>&amp; Punjab 10% of SBI's farm loans. UP alone 13k crores</a:t>
            </a:r>
            <a:r>
              <a:rPr lang="en-US" dirty="0" smtClean="0"/>
              <a:t>. Hence opposed.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Debt waiver</a:t>
            </a:r>
            <a:br>
              <a:rPr lang="en-US" dirty="0" smtClean="0"/>
            </a:br>
            <a:r>
              <a:rPr lang="en-US" dirty="0" smtClean="0"/>
              <a:t>= borrowers don’t have to repay the dues.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Agri loan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4325" y="3907036"/>
            <a:ext cx="2305050" cy="1296590"/>
          </a:xfrm>
        </p:spPr>
      </p:pic>
      <p:sp>
        <p:nvSpPr>
          <p:cNvPr id="6" name="Rectangular Callout 5"/>
          <p:cNvSpPr/>
          <p:nvPr/>
        </p:nvSpPr>
        <p:spPr>
          <a:xfrm>
            <a:off x="5220070" y="5735437"/>
            <a:ext cx="2596780" cy="883265"/>
          </a:xfrm>
          <a:prstGeom prst="wedgeRectCallout">
            <a:avLst>
              <a:gd name="adj1" fmla="val 44784"/>
              <a:gd name="adj2" fmla="val -12042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no, this will create bad habit.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72440181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74104"/>
          <a:stretch/>
        </p:blipFill>
        <p:spPr>
          <a:xfrm>
            <a:off x="0" y="230011"/>
            <a:ext cx="5888275" cy="20330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1" y="3778166"/>
            <a:ext cx="3309711" cy="21164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41" y="2357354"/>
            <a:ext cx="6884779" cy="13265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79800" y="4665133"/>
            <a:ext cx="5664200" cy="20376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rgbClr val="FFC000"/>
                </a:solidFill>
              </a:rPr>
              <a:t>Paan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ki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dukaan</a:t>
            </a:r>
            <a:r>
              <a:rPr lang="en-US" sz="2800" dirty="0" smtClean="0">
                <a:solidFill>
                  <a:srgbClr val="FFC000"/>
                </a:solidFill>
              </a:rPr>
              <a:t> expressions: </a:t>
            </a:r>
            <a:r>
              <a:rPr lang="en-US" sz="2800" strike="sngStrike" dirty="0" smtClean="0">
                <a:solidFill>
                  <a:srgbClr val="FFC000"/>
                </a:solidFill>
              </a:rPr>
              <a:t>Urjit Patel and Arundhati Bhattacharya </a:t>
            </a:r>
            <a:r>
              <a:rPr lang="en-US" sz="2800" strike="sngStrike" dirty="0" err="1" smtClean="0">
                <a:solidFill>
                  <a:srgbClr val="FFC000"/>
                </a:solidFill>
              </a:rPr>
              <a:t>ars</a:t>
            </a:r>
            <a:r>
              <a:rPr lang="en-US" sz="2800" strike="sngStrike" dirty="0" smtClean="0">
                <a:solidFill>
                  <a:srgbClr val="FFC000"/>
                </a:solidFill>
              </a:rPr>
              <a:t> anti-farmer, first let off Mallya with so much loans but won’t do it for farmers. </a:t>
            </a:r>
            <a:endParaRPr lang="en-US" sz="2800" strike="sngStrike" dirty="0">
              <a:solidFill>
                <a:srgbClr val="FFC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710" y="2559809"/>
            <a:ext cx="2239359" cy="2163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923" y="-32066"/>
            <a:ext cx="2582173" cy="23919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057" y="644767"/>
            <a:ext cx="2026469" cy="172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5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2284754"/>
              </p:ext>
            </p:extLst>
          </p:nvPr>
        </p:nvGraphicFramePr>
        <p:xfrm>
          <a:off x="153988" y="914400"/>
          <a:ext cx="8797925" cy="40183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And similarly, avoid </a:t>
            </a:r>
            <a:r>
              <a:rPr lang="en-US" dirty="0" err="1" smtClean="0"/>
              <a:t>paan</a:t>
            </a:r>
            <a:r>
              <a:rPr lang="en-US" dirty="0" smtClean="0"/>
              <a:t> </a:t>
            </a:r>
            <a:r>
              <a:rPr lang="en-US" dirty="0" err="1" smtClean="0"/>
              <a:t>ki</a:t>
            </a:r>
            <a:r>
              <a:rPr lang="en-US" dirty="0" smtClean="0"/>
              <a:t> </a:t>
            </a:r>
            <a:r>
              <a:rPr lang="en-US" dirty="0" err="1" smtClean="0"/>
              <a:t>dukan</a:t>
            </a:r>
            <a:r>
              <a:rPr lang="en-US" dirty="0" smtClean="0"/>
              <a:t> expressions on “demonetization”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0793" y="5252845"/>
            <a:ext cx="7503207" cy="142133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187581" y="4785645"/>
            <a:ext cx="5764332" cy="45292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trike="sngStrike" spc="300" dirty="0" err="1" smtClean="0"/>
              <a:t>Paan</a:t>
            </a:r>
            <a:r>
              <a:rPr lang="en-US" sz="3200" strike="sngStrike" spc="300" dirty="0" smtClean="0"/>
              <a:t> </a:t>
            </a:r>
            <a:r>
              <a:rPr lang="en-US" sz="3200" strike="sngStrike" spc="300" dirty="0" err="1" smtClean="0"/>
              <a:t>ki</a:t>
            </a:r>
            <a:r>
              <a:rPr lang="en-US" sz="3200" strike="sngStrike" spc="300" dirty="0" smtClean="0"/>
              <a:t> </a:t>
            </a:r>
            <a:r>
              <a:rPr lang="en-US" sz="3200" strike="sngStrike" spc="300" dirty="0" err="1" smtClean="0"/>
              <a:t>dukaan</a:t>
            </a:r>
            <a:r>
              <a:rPr lang="en-US" sz="3200" strike="sngStrike" spc="300" dirty="0" smtClean="0"/>
              <a:t> expressions</a:t>
            </a:r>
            <a:endParaRPr lang="en-US" sz="3200" strike="sngStrike" spc="300" dirty="0"/>
          </a:p>
        </p:txBody>
      </p:sp>
      <p:sp>
        <p:nvSpPr>
          <p:cNvPr id="2" name="Rectangle 1"/>
          <p:cNvSpPr/>
          <p:nvPr/>
        </p:nvSpPr>
        <p:spPr>
          <a:xfrm>
            <a:off x="962757" y="713384"/>
            <a:ext cx="7218485" cy="6682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Short term challenges and long term benefits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7986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56DD5C3-D8B2-4782-ADCB-AE2766CF72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556DD5C3-D8B2-4782-ADCB-AE2766CF72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B2647AC-1699-479E-9867-B411A89BE1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graphicEl>
                                              <a:dgm id="{1B2647AC-1699-479E-9867-B411A89BE1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52499C9-81B2-4D90-BAC5-A0E7B7DB51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graphicEl>
                                              <a:dgm id="{B52499C9-81B2-4D90-BAC5-A0E7B7DB51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7B8A5B5-81A6-40FA-8B6A-80B4E43225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graphicEl>
                                              <a:dgm id="{47B8A5B5-81A6-40FA-8B6A-80B4E43225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69556AD-4724-432C-A29A-43F9D7805D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graphicEl>
                                              <a:dgm id="{C69556AD-4724-432C-A29A-43F9D7805D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1BE8725-E44D-4817-BF02-B9261173C1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graphicEl>
                                              <a:dgm id="{51BE8725-E44D-4817-BF02-B9261173C1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57054" y="111469"/>
            <a:ext cx="7370884" cy="64988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57054" y="1383483"/>
            <a:ext cx="3332285" cy="725081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6559984" y="39525"/>
            <a:ext cx="2580588" cy="2291620"/>
          </a:xfrm>
          <a:prstGeom prst="wedgeRectCallout">
            <a:avLst>
              <a:gd name="adj1" fmla="val -12889"/>
              <a:gd name="adj2" fmla="val 9980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Among BRICS, India has highest NPA after Russia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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5354425" y="2409093"/>
            <a:ext cx="1084082" cy="1022264"/>
          </a:xfrm>
          <a:prstGeom prst="wedgeRectCallout">
            <a:avLst>
              <a:gd name="adj1" fmla="val -28698"/>
              <a:gd name="adj2" fmla="val -9638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PSB:</a:t>
            </a:r>
          </a:p>
          <a:p>
            <a:pPr algn="ctr"/>
            <a:r>
              <a:rPr lang="en-US" sz="3200" dirty="0" smtClean="0"/>
              <a:t>12%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6522" y="3260552"/>
            <a:ext cx="2095045" cy="20241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632" y="3591291"/>
            <a:ext cx="1296568" cy="972427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479394" y="2351554"/>
            <a:ext cx="2547892" cy="996746"/>
          </a:xfrm>
          <a:prstGeom prst="wedgeRectCallout">
            <a:avLst>
              <a:gd name="adj1" fmla="val 14107"/>
              <a:gd name="adj2" fmla="val 91001"/>
            </a:avLst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हिन्दुस्तानियो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NPA Control </a:t>
            </a:r>
            <a:r>
              <a:rPr lang="hi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करना हमसे सीखो</a:t>
            </a:r>
            <a:r>
              <a:rPr lang="hi-I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algn="r"/>
            <a:r>
              <a:rPr lang="hi-I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r>
              <a:rPr lang="en-US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Jingping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77" y="3254821"/>
            <a:ext cx="2385019" cy="202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7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416"/>
            <a:ext cx="9144000" cy="514116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3”R”, SARFAESI, I&amp;B studied  but what about…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888703604"/>
              </p:ext>
            </p:extLst>
          </p:nvPr>
        </p:nvGraphicFramePr>
        <p:xfrm>
          <a:off x="0" y="914400"/>
          <a:ext cx="8797925" cy="4783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6556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16A771B-7DAA-4C43-BB35-F5A543769C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F16A771B-7DAA-4C43-BB35-F5A543769C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183EFC2-9DA4-4C66-94DC-FD4DE85A20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A183EFC2-9DA4-4C66-94DC-FD4DE85A20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8CBCB88-C373-4467-AD65-80E4013464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F8CBCB88-C373-4467-AD65-80E4013464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A35F3C7-6342-4684-9E7E-4AC2BC52F5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EA35F3C7-6342-4684-9E7E-4AC2BC52F5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517" y="3363483"/>
            <a:ext cx="2780272" cy="1818041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74989" y="2311400"/>
            <a:ext cx="5207721" cy="434945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+</a:t>
            </a:r>
            <a:r>
              <a:rPr lang="en-US" sz="3200" dirty="0"/>
              <a:t>balance sheet cleanup @HQ</a:t>
            </a:r>
          </a:p>
          <a:p>
            <a:r>
              <a:rPr lang="en-US" sz="3200" dirty="0" smtClean="0"/>
              <a:t>Write-off</a:t>
            </a:r>
            <a:r>
              <a:rPr lang="en-US" sz="3200" dirty="0"/>
              <a:t>= Bank’s taxable income ▼</a:t>
            </a:r>
            <a:r>
              <a:rPr lang="en-US" sz="3200" dirty="0" smtClean="0"/>
              <a:t>=</a:t>
            </a:r>
            <a:r>
              <a:rPr lang="en-US" sz="3200" dirty="0" smtClean="0">
                <a:solidFill>
                  <a:srgbClr val="00B050"/>
                </a:solidFill>
              </a:rPr>
              <a:t>corporation </a:t>
            </a:r>
            <a:r>
              <a:rPr lang="en-US" sz="3200" dirty="0">
                <a:solidFill>
                  <a:srgbClr val="00B050"/>
                </a:solidFill>
              </a:rPr>
              <a:t>tax ▼</a:t>
            </a:r>
          </a:p>
          <a:p>
            <a:r>
              <a:rPr lang="en-US" sz="3200" dirty="0" smtClean="0"/>
              <a:t>Doesn’t </a:t>
            </a:r>
            <a:r>
              <a:rPr lang="en-US" sz="3200" dirty="0"/>
              <a:t>erase the “</a:t>
            </a:r>
            <a:r>
              <a:rPr lang="en-US" sz="3200" dirty="0">
                <a:solidFill>
                  <a:srgbClr val="FFC000"/>
                </a:solidFill>
              </a:rPr>
              <a:t>right to recover</a:t>
            </a:r>
            <a:r>
              <a:rPr lang="en-US" sz="3200" dirty="0"/>
              <a:t>”. </a:t>
            </a:r>
            <a:r>
              <a:rPr lang="en-US" sz="3200" strike="sngStrike" dirty="0"/>
              <a:t>(“Loan Waiver”)</a:t>
            </a:r>
          </a:p>
          <a:p>
            <a:r>
              <a:rPr lang="en-US" sz="3200" dirty="0"/>
              <a:t>When recovered- $ added into balance sheet &amp; </a:t>
            </a:r>
            <a:r>
              <a:rPr lang="en-US" sz="3200" dirty="0">
                <a:solidFill>
                  <a:srgbClr val="FFC000"/>
                </a:solidFill>
              </a:rPr>
              <a:t>taxes are paid.</a:t>
            </a:r>
          </a:p>
          <a:p>
            <a:r>
              <a:rPr lang="en-US" sz="3200" dirty="0"/>
              <a:t>Both RBI  &amp; IT </a:t>
            </a:r>
            <a:r>
              <a:rPr lang="en-US" sz="3200" dirty="0" smtClean="0">
                <a:solidFill>
                  <a:srgbClr val="00B050"/>
                </a:solidFill>
              </a:rPr>
              <a:t>Acts </a:t>
            </a:r>
            <a:r>
              <a:rPr lang="en-US" sz="3200" dirty="0">
                <a:solidFill>
                  <a:srgbClr val="00B050"/>
                </a:solidFill>
              </a:rPr>
              <a:t>allow this</a:t>
            </a:r>
            <a:r>
              <a:rPr lang="en-US" sz="3200" dirty="0"/>
              <a:t>.</a:t>
            </a:r>
          </a:p>
        </p:txBody>
      </p:sp>
      <p:pic>
        <p:nvPicPr>
          <p:cNvPr id="1026" name="Picture 2" descr="cr"/>
          <p:cNvPicPr>
            <a:picLocks noGrp="1" noChangeAspect="1" noChangeArrowheads="1"/>
          </p:cNvPicPr>
          <p:nvPr>
            <p:ph sz="quarter" idx="17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7517" y="1750333"/>
            <a:ext cx="2781300" cy="1859528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517" y="1233996"/>
            <a:ext cx="2780273" cy="516337"/>
          </a:xfrm>
        </p:spPr>
        <p:txBody>
          <a:bodyPr/>
          <a:lstStyle/>
          <a:p>
            <a:r>
              <a:rPr lang="en-US" sz="3200" dirty="0" smtClean="0"/>
              <a:t>Loan </a:t>
            </a:r>
            <a:r>
              <a:rPr lang="en-US" sz="3200" dirty="0"/>
              <a:t>write-off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25984117"/>
              </p:ext>
            </p:extLst>
          </p:nvPr>
        </p:nvGraphicFramePr>
        <p:xfrm>
          <a:off x="3564466" y="98539"/>
          <a:ext cx="5579533" cy="2212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Rectangle 2"/>
          <p:cNvSpPr/>
          <p:nvPr/>
        </p:nvSpPr>
        <p:spPr>
          <a:xfrm>
            <a:off x="537517" y="5181524"/>
            <a:ext cx="2780272" cy="609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Anti: executives will become lax in recovering. “moral hazard”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5559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  <p:bldLst>
      <p:bldP spid="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Stressed assets = NPAs + Written </a:t>
            </a:r>
            <a:r>
              <a:rPr lang="en-US" sz="3600" dirty="0" smtClean="0"/>
              <a:t>off + </a:t>
            </a:r>
            <a:r>
              <a:rPr lang="en-US" sz="3600" dirty="0"/>
              <a:t>Restructured loans </a:t>
            </a:r>
            <a:r>
              <a:rPr lang="en-US" sz="3600" dirty="0" smtClean="0"/>
              <a:t>[SDR, S4A..]</a:t>
            </a:r>
            <a:endParaRPr lang="en-US" sz="3600" dirty="0"/>
          </a:p>
          <a:p>
            <a:pPr marL="0" indent="0">
              <a:buNone/>
            </a:pPr>
            <a:endParaRPr lang="en-US" sz="3600" dirty="0" smtClean="0"/>
          </a:p>
          <a:p>
            <a:r>
              <a:rPr lang="en-US" sz="3200" dirty="0" smtClean="0"/>
              <a:t>A) SA&gt; NPA</a:t>
            </a:r>
          </a:p>
          <a:p>
            <a:r>
              <a:rPr lang="en-US" sz="3200" dirty="0" smtClean="0"/>
              <a:t>R) SA=</a:t>
            </a:r>
            <a:r>
              <a:rPr lang="en-US" sz="3200" dirty="0" err="1" smtClean="0"/>
              <a:t>NPA+Written</a:t>
            </a:r>
            <a:r>
              <a:rPr lang="en-US" sz="3200" dirty="0" smtClean="0"/>
              <a:t> </a:t>
            </a:r>
            <a:r>
              <a:rPr lang="en-US" sz="3200" dirty="0" err="1" smtClean="0"/>
              <a:t>off+restructured</a:t>
            </a:r>
            <a:endParaRPr lang="en-US" sz="3200" dirty="0" smtClean="0"/>
          </a:p>
          <a:p>
            <a:endParaRPr lang="en-US" sz="3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Stressed Assets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425176" y="4156888"/>
            <a:ext cx="2711067" cy="1405546"/>
            <a:chOff x="178593" y="426227"/>
            <a:chExt cx="3614756" cy="187406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19288" y="426227"/>
              <a:ext cx="1874061" cy="1874061"/>
            </a:xfrm>
            <a:prstGeom prst="rect">
              <a:avLst/>
            </a:prstGeom>
          </p:spPr>
        </p:pic>
        <p:sp>
          <p:nvSpPr>
            <p:cNvPr id="7" name="Flowchart: Terminator 6"/>
            <p:cNvSpPr/>
            <p:nvPr/>
          </p:nvSpPr>
          <p:spPr>
            <a:xfrm>
              <a:off x="178593" y="696005"/>
              <a:ext cx="2121695" cy="1374449"/>
            </a:xfrm>
            <a:prstGeom prst="flowChartTerminator">
              <a:avLst/>
            </a:prstGeom>
            <a:solidFill>
              <a:srgbClr val="00B05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Medium Cond" panose="020B0606030402020204" pitchFamily="34" charset="0"/>
                </a:rPr>
                <a:t>Meaning</a:t>
              </a:r>
            </a:p>
            <a:p>
              <a:pPr algn="ctr"/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Medium Cond" panose="020B0606030402020204" pitchFamily="34" charset="0"/>
                </a:rPr>
                <a:t>Classification</a:t>
              </a:r>
            </a:p>
            <a:p>
              <a:pPr algn="ctr"/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Medium Cond" panose="020B0606030402020204" pitchFamily="34" charset="0"/>
                </a:rPr>
                <a:t>Components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76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Willful defaulter: </a:t>
            </a:r>
            <a:r>
              <a:rPr lang="en-US" dirty="0" smtClean="0"/>
              <a:t>ability to repay, but not repaying.</a:t>
            </a:r>
          </a:p>
          <a:p>
            <a:r>
              <a:rPr lang="en-US" dirty="0" smtClean="0"/>
              <a:t>SC </a:t>
            </a:r>
            <a:r>
              <a:rPr lang="en-US" dirty="0"/>
              <a:t>asks list of defaulters 500Cr</a:t>
            </a:r>
            <a:r>
              <a:rPr lang="en-US" dirty="0" smtClean="0"/>
              <a:t>/+ “publish their names”; </a:t>
            </a:r>
          </a:p>
          <a:p>
            <a:r>
              <a:rPr lang="en-US" dirty="0" smtClean="0"/>
              <a:t>RBI</a:t>
            </a:r>
            <a:r>
              <a:rPr lang="en-US" dirty="0"/>
              <a:t>: Names in sealed envelop</a:t>
            </a:r>
          </a:p>
          <a:p>
            <a:r>
              <a:rPr lang="en-US" dirty="0"/>
              <a:t>Can’t disclose names </a:t>
            </a:r>
            <a:r>
              <a:rPr lang="en-US" dirty="0">
                <a:solidFill>
                  <a:srgbClr val="FFC000"/>
                </a:solidFill>
              </a:rPr>
              <a:t>Unless </a:t>
            </a:r>
            <a:r>
              <a:rPr lang="en-US" dirty="0" smtClean="0">
                <a:solidFill>
                  <a:srgbClr val="FFC000"/>
                </a:solidFill>
              </a:rPr>
              <a:t>“willful defaulter” </a:t>
            </a:r>
            <a:r>
              <a:rPr lang="en-US" dirty="0" smtClean="0"/>
              <a:t>(=has capacity to repay, but not repaying).</a:t>
            </a:r>
          </a:p>
          <a:p>
            <a:r>
              <a:rPr lang="en-US" dirty="0">
                <a:solidFill>
                  <a:srgbClr val="FFC000"/>
                </a:solidFill>
              </a:rPr>
              <a:t>State bank of India act 1955</a:t>
            </a:r>
            <a:r>
              <a:rPr lang="en-US" dirty="0"/>
              <a:t>: section </a:t>
            </a:r>
            <a:r>
              <a:rPr lang="en-US" dirty="0" smtClean="0"/>
              <a:t>44 : Confidentiality of clients. Have to amend act. 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dirty="0"/>
              <a:t>SC &amp; RBI on Defaulters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NPA</a:t>
            </a:r>
          </a:p>
        </p:txBody>
      </p:sp>
      <p:pic>
        <p:nvPicPr>
          <p:cNvPr id="10" name="Content Placeholder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0971" y="2761395"/>
            <a:ext cx="1957082" cy="13344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3619" y="4150111"/>
            <a:ext cx="1691786" cy="1788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3440" y="5115866"/>
            <a:ext cx="884884" cy="8848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3440" y="3960364"/>
            <a:ext cx="884884" cy="8848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1525" y="2703051"/>
            <a:ext cx="884884" cy="88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1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  <p:bldLst>
      <p:bldP spid="7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Rajan, Vinod </a:t>
            </a:r>
            <a:r>
              <a:rPr lang="en-US" dirty="0" smtClean="0"/>
              <a:t>Rai: NPA and “morality” are not same.</a:t>
            </a:r>
            <a:endParaRPr lang="en-US" dirty="0"/>
          </a:p>
        </p:txBody>
      </p:sp>
      <p:graphicFrame>
        <p:nvGraphicFramePr>
          <p:cNvPr id="7" name="Content Placeholder 8"/>
          <p:cNvGraphicFramePr>
            <a:graphicFrameLocks/>
          </p:cNvGraphicFramePr>
          <p:nvPr>
            <p:extLst/>
          </p:nvPr>
        </p:nvGraphicFramePr>
        <p:xfrm>
          <a:off x="-327171" y="645952"/>
          <a:ext cx="6864893" cy="5889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Content Placeholder 15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9785" y="1667375"/>
            <a:ext cx="2954215" cy="430139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161085" y="795523"/>
            <a:ext cx="3912577" cy="64641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trike="sngStrike" dirty="0" smtClean="0"/>
              <a:t>Name them and shame them </a:t>
            </a:r>
            <a:r>
              <a:rPr lang="en-US" sz="2400" dirty="0" smtClean="0"/>
              <a:t>unless willful defaulter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785" y="3947563"/>
            <a:ext cx="3253629" cy="281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24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DBB72E4-E9E7-469C-A6E7-DAB934BF82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ADBB72E4-E9E7-469C-A6E7-DAB934BF82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C679B47-D56F-409B-990C-A1583D6200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4C679B47-D56F-409B-990C-A1583D6200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28159A7-18FB-48E8-87B5-C2DB363FDC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dgm id="{E28159A7-18FB-48E8-87B5-C2DB363FDC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29D8D29-F7F9-40D5-8265-BC6972EFF0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dgm id="{E29D8D29-F7F9-40D5-8265-BC6972EFF0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0334" y="1"/>
            <a:ext cx="9194334" cy="71800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TBS, </a:t>
            </a:r>
            <a:r>
              <a:rPr lang="en-US" smtClean="0"/>
              <a:t>NPA problem: NEXT LECTURE….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9880137"/>
              </p:ext>
            </p:extLst>
          </p:nvPr>
        </p:nvGraphicFramePr>
        <p:xfrm>
          <a:off x="117446" y="914400"/>
          <a:ext cx="8834467" cy="57212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Left Arrow Callout 4"/>
          <p:cNvSpPr/>
          <p:nvPr/>
        </p:nvSpPr>
        <p:spPr>
          <a:xfrm>
            <a:off x="2210540" y="6197677"/>
            <a:ext cx="1651247" cy="710213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882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Money to Open Bad bank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570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6DAB00E-77B0-4BDF-8766-BF31221FBE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66DAB00E-77B0-4BDF-8766-BF31221FBE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30E0ED1-17B4-4B87-968F-D3048BB57C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A30E0ED1-17B4-4B87-968F-D3048BB57C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DABD256-C531-4A6C-9976-8F09447AD7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3DABD256-C531-4A6C-9976-8F09447AD7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0935FFB-7F43-4364-89E9-05F34FE233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D0935FFB-7F43-4364-89E9-05F34FE233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81E78AC-352E-4965-A8A0-8E0EA76C0B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F81E78AC-352E-4965-A8A0-8E0EA76C0B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190879B-682B-4EEF-BF3A-B4C4EF3C1D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E190879B-682B-4EEF-BF3A-B4C4EF3C1D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7AF7532-0076-4243-A6B2-0D0BC3CB76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A7AF7532-0076-4243-A6B2-0D0BC3CB76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3035428-7036-4A15-8EAC-B62718739F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13035428-7036-4A15-8EAC-B62718739F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29D2C84-70F4-4723-9325-823C3FD95F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C29D2C84-70F4-4723-9325-823C3FD95F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E6088BB-CA8E-443D-9939-5EB6630F37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BE6088BB-CA8E-443D-9939-5EB6630F37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824D1F3-ACD0-4180-B9A8-120CA06B40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8824D1F3-ACD0-4180-B9A8-120CA06B40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8A970F4-75CD-4E0D-B368-C3316B18A5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graphicEl>
                                              <a:dgm id="{E8A970F4-75CD-4E0D-B368-C3316B18A5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0334" y="1"/>
            <a:ext cx="9194334" cy="71800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TBS, NPA problem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3206113"/>
              </p:ext>
            </p:extLst>
          </p:nvPr>
        </p:nvGraphicFramePr>
        <p:xfrm>
          <a:off x="117446" y="914400"/>
          <a:ext cx="8834467" cy="57212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Left Arrow Callout 4"/>
          <p:cNvSpPr/>
          <p:nvPr/>
        </p:nvSpPr>
        <p:spPr>
          <a:xfrm>
            <a:off x="2210540" y="6197677"/>
            <a:ext cx="1651247" cy="710213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882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Money to Open Bad bank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2183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6DAB00E-77B0-4BDF-8766-BF31221FBE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66DAB00E-77B0-4BDF-8766-BF31221FBE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30E0ED1-17B4-4B87-968F-D3048BB57C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A30E0ED1-17B4-4B87-968F-D3048BB57C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DABD256-C531-4A6C-9976-8F09447AD7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3DABD256-C531-4A6C-9976-8F09447AD7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0935FFB-7F43-4364-89E9-05F34FE233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D0935FFB-7F43-4364-89E9-05F34FE233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81E78AC-352E-4965-A8A0-8E0EA76C0B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F81E78AC-352E-4965-A8A0-8E0EA76C0B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190879B-682B-4EEF-BF3A-B4C4EF3C1D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E190879B-682B-4EEF-BF3A-B4C4EF3C1D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7AF7532-0076-4243-A6B2-0D0BC3CB76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A7AF7532-0076-4243-A6B2-0D0BC3CB76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3035428-7036-4A15-8EAC-B62718739F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13035428-7036-4A15-8EAC-B62718739F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29D2C84-70F4-4723-9325-823C3FD95F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C29D2C84-70F4-4723-9325-823C3FD95F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E6088BB-CA8E-443D-9939-5EB6630F37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BE6088BB-CA8E-443D-9939-5EB6630F37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824D1F3-ACD0-4180-B9A8-120CA06B40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8824D1F3-ACD0-4180-B9A8-120CA06B40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8A970F4-75CD-4E0D-B368-C3316B18A5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graphicEl>
                                              <a:dgm id="{E8A970F4-75CD-4E0D-B368-C3316B18A5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4711" y="4180160"/>
            <a:ext cx="2094578" cy="2588583"/>
          </a:xfrm>
          <a:prstGeom prst="rect">
            <a:avLst/>
          </a:prstGeom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6346514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Twin Balance sheet &amp; NPA problem: 3 stages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65" y="1031212"/>
            <a:ext cx="2621573" cy="14980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663" y="4944225"/>
            <a:ext cx="2021376" cy="19137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5246" y="4858668"/>
            <a:ext cx="2338754" cy="19993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4368" y="795523"/>
            <a:ext cx="2789631" cy="185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32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9C76E84-E070-4ED8-9047-F5772654ED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D9C76E84-E070-4ED8-9047-F5772654ED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F150EFA-CFB3-40D5-A442-557C096D1C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1F150EFA-CFB3-40D5-A442-557C096D1C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3D433DD-FA7B-4FE9-948A-A636F846E6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03D433DD-FA7B-4FE9-948A-A636F846E6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0D97868-8201-4483-BA9A-2635A5C916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B0D97868-8201-4483-BA9A-2635A5C916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1F18D8B-C59A-43E0-A2E4-25E232E389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graphicEl>
                                              <a:dgm id="{01F18D8B-C59A-43E0-A2E4-25E232E389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72472E5-AEA8-4A38-A0A4-14659A00AA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graphicEl>
                                              <a:dgm id="{272472E5-AEA8-4A38-A0A4-14659A00AA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0E7C4C2-0B48-44BC-A238-D33A8950B0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graphicEl>
                                              <a:dgm id="{10E7C4C2-0B48-44BC-A238-D33A8950B0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00C67FF-F265-42AF-BD25-4D8D360A8C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graphicEl>
                                              <a:dgm id="{D00C67FF-F265-42AF-BD25-4D8D360A8C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Mid-2000s: all growing @9-10%</a:t>
            </a:r>
          </a:p>
          <a:p>
            <a:r>
              <a:rPr lang="en-US" dirty="0" smtClean="0"/>
              <a:t>India Corporates thought it’s LPG-impact, now we’ll get twin-digit growth like China for years!</a:t>
            </a:r>
          </a:p>
          <a:p>
            <a:r>
              <a:rPr lang="en-US" dirty="0" smtClean="0"/>
              <a:t>Hence heavy investment esp. in infra projects, real estate, highway, </a:t>
            </a:r>
            <a:r>
              <a:rPr lang="en-US" dirty="0" err="1" smtClean="0"/>
              <a:t>powerplants</a:t>
            </a:r>
            <a:r>
              <a:rPr lang="en-US" dirty="0" smtClean="0"/>
              <a:t>….bidding &amp; investment</a:t>
            </a:r>
          </a:p>
          <a:p>
            <a:r>
              <a:rPr lang="en-US" dirty="0" smtClean="0"/>
              <a:t>Overleverage, high debt to equity.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Surge in borrowing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Stage:1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4325" y="2947341"/>
            <a:ext cx="2305050" cy="3215980"/>
          </a:xfrm>
          <a:prstGeom prst="rect">
            <a:avLst/>
          </a:prstGeom>
        </p:spPr>
      </p:pic>
      <p:graphicFrame>
        <p:nvGraphicFramePr>
          <p:cNvPr id="7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7799478"/>
              </p:ext>
            </p:extLst>
          </p:nvPr>
        </p:nvGraphicFramePr>
        <p:xfrm>
          <a:off x="714798" y="4062047"/>
          <a:ext cx="5395039" cy="1996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Rectangular Callout 8"/>
          <p:cNvSpPr/>
          <p:nvPr/>
        </p:nvSpPr>
        <p:spPr>
          <a:xfrm>
            <a:off x="1987062" y="6058216"/>
            <a:ext cx="6982313" cy="780100"/>
          </a:xfrm>
          <a:prstGeom prst="wedgeRectCallout">
            <a:avLst>
              <a:gd name="adj1" fmla="val 27468"/>
              <a:gd name="adj2" fmla="val -9281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i-I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क्योकि खुद के पैसे से धंधा केवल कच्चे खिलाड़ी करते है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506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  <p:bldLst>
      <p:bldP spid="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4325" y="3130984"/>
            <a:ext cx="2305050" cy="2848694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6707" y="169120"/>
            <a:ext cx="6373748" cy="6365904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Global financial crisis</a:t>
            </a:r>
            <a:r>
              <a:rPr lang="en-US" dirty="0" smtClean="0"/>
              <a:t>: international demand ▼; local demand ▼ (IT, aviation), textile competition from East Asia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To boost demand: </a:t>
            </a:r>
            <a:r>
              <a:rPr lang="en-US" dirty="0" smtClean="0"/>
              <a:t>Price wars in aviation, telecom: </a:t>
            </a:r>
            <a:r>
              <a:rPr lang="en-US" dirty="0" smtClean="0">
                <a:solidFill>
                  <a:srgbClr val="FF0000"/>
                </a:solidFill>
              </a:rPr>
              <a:t>bleeding</a:t>
            </a:r>
            <a:r>
              <a:rPr lang="en-US" dirty="0" smtClean="0"/>
              <a:t> balance sheets.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“Fiscal stimulus”: </a:t>
            </a:r>
            <a:r>
              <a:rPr lang="en-US" dirty="0" smtClean="0"/>
              <a:t>excise duty break on automobile; parallel Aviation fuel tax ▲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Rupee weakened</a:t>
            </a:r>
            <a:r>
              <a:rPr lang="en-US" dirty="0" smtClean="0"/>
              <a:t>: from Rs.40/$ to Rs.70/$  [good for export, but bad for ECB &amp; foreign debt repayment.]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2G, coal &amp; CWG scam</a:t>
            </a:r>
            <a:r>
              <a:rPr lang="en-US" dirty="0" smtClean="0"/>
              <a:t>: Judicial activism, policy paralysis. Mines-railways-Power companies; PPP unable to break-even costs due to tariff control.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double digit inflation: </a:t>
            </a:r>
            <a:r>
              <a:rPr lang="en-US" dirty="0" smtClean="0"/>
              <a:t>demand ▼, RBI raises policy rate-&gt; Lending rates ▲; difficult to get new loans.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Fall in Demand</a:t>
            </a:r>
            <a:br>
              <a:rPr lang="en-US" dirty="0" smtClean="0"/>
            </a:br>
            <a:r>
              <a:rPr lang="en-US" dirty="0" smtClean="0"/>
              <a:t>GFC, Scams, Policy Paralysis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Stage:2</a:t>
            </a:r>
            <a:endParaRPr lang="en-US" dirty="0"/>
          </a:p>
        </p:txBody>
      </p:sp>
      <p:sp>
        <p:nvSpPr>
          <p:cNvPr id="11" name="Rectangular Callout 10"/>
          <p:cNvSpPr/>
          <p:nvPr/>
        </p:nvSpPr>
        <p:spPr>
          <a:xfrm>
            <a:off x="4431323" y="6177070"/>
            <a:ext cx="4538052" cy="661246"/>
          </a:xfrm>
          <a:prstGeom prst="wedgeRectCallout">
            <a:avLst>
              <a:gd name="adj1" fmla="val 21595"/>
              <a:gd name="adj2" fmla="val -13000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i-I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क्या करू? सेल्स बढाऊ तो कैसे?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6042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  <p:bldLst>
      <p:bldP spid="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theme/theme1.xml><?xml version="1.0" encoding="utf-8"?>
<a:theme xmlns:a="http://schemas.openxmlformats.org/drawingml/2006/main" name="BRIJ43_PURPLE">
  <a:themeElements>
    <a:clrScheme name="Mrunal _2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0070C0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FFC000"/>
      </a:hlink>
      <a:folHlink>
        <a:srgbClr val="B26B02"/>
      </a:folHlink>
    </a:clrScheme>
    <a:fontScheme name="1_Mrunal_Franklink">
      <a:majorFont>
        <a:latin typeface="Franklin Gothic Demi"/>
        <a:ea typeface=""/>
        <a:cs typeface="Arial Unicode MS"/>
      </a:majorFont>
      <a:minorFont>
        <a:latin typeface="Franklin Gothic Medium Cond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J43_PURPLE" id="{71D136E7-6F78-4BF7-BA01-118DB2740D68}" vid="{4BE201D0-9AAE-4FEA-95F3-FEA78495D0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BRIJ43_PURPLE</Template>
  <TotalTime>1079</TotalTime>
  <Words>3397</Words>
  <Application>Microsoft Office PowerPoint</Application>
  <PresentationFormat>On-screen Show (4:3)</PresentationFormat>
  <Paragraphs>556</Paragraphs>
  <Slides>55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70" baseType="lpstr">
      <vt:lpstr>Arial</vt:lpstr>
      <vt:lpstr>Arial Black</vt:lpstr>
      <vt:lpstr>Arial Narrow</vt:lpstr>
      <vt:lpstr>Arial Unicode MS</vt:lpstr>
      <vt:lpstr>Calibri</vt:lpstr>
      <vt:lpstr>Franklin Gothic Demi</vt:lpstr>
      <vt:lpstr>Franklin Gothic Demi Cond</vt:lpstr>
      <vt:lpstr>Franklin Gothic Heavy</vt:lpstr>
      <vt:lpstr>Franklin Gothic Medium Cond</vt:lpstr>
      <vt:lpstr>Mangal</vt:lpstr>
      <vt:lpstr>MV Boli</vt:lpstr>
      <vt:lpstr>Segoe UI Black</vt:lpstr>
      <vt:lpstr>Segoe UI Semibold</vt:lpstr>
      <vt:lpstr>Wingdings</vt:lpstr>
      <vt:lpstr>BRIJ43_PURPLE</vt:lpstr>
      <vt:lpstr>BES171: Banking, Finance &amp; Insurance</vt:lpstr>
      <vt:lpstr>PowerPoint Presentation</vt:lpstr>
      <vt:lpstr>PowerPoint Presentation</vt:lpstr>
      <vt:lpstr>Total NPA in SCB: Rs.9.6 lakh crores (31/12/2016)</vt:lpstr>
      <vt:lpstr>PowerPoint Presentation</vt:lpstr>
      <vt:lpstr>TBS, NPA problem</vt:lpstr>
      <vt:lpstr>Twin Balance sheet &amp; NPA problem: 3 stages</vt:lpstr>
      <vt:lpstr>Surge in borrowing</vt:lpstr>
      <vt:lpstr>Fall in Demand GFC, Scams, Policy Paralysis</vt:lpstr>
      <vt:lpstr>Debt servicing problems</vt:lpstr>
      <vt:lpstr>PowerPoint Presentation</vt:lpstr>
      <vt:lpstr>Survey says  India’s case is unique!!</vt:lpstr>
      <vt:lpstr>India-China “Growth Model” responsible for TBS?</vt:lpstr>
      <vt:lpstr>NPA+TBS=&gt;Banks became very cautious in lending</vt:lpstr>
      <vt:lpstr>Bank has to increase the “SPREAD” (profit margin) when</vt:lpstr>
      <vt:lpstr>PowerPoint Presentation</vt:lpstr>
      <vt:lpstr>Punjab National Bank: एक चुटकी सिंदूर शेयर की कीमत... </vt:lpstr>
      <vt:lpstr>BASEL-III Recapitalization of PSB by 2019, 31st March</vt:lpstr>
      <vt:lpstr>PowerPoint Presentation</vt:lpstr>
      <vt:lpstr>Twin Balance Sheet Problem and its consequences</vt:lpstr>
      <vt:lpstr>TBS, NPA problem</vt:lpstr>
      <vt:lpstr>Classification of Bank’s assets</vt:lpstr>
      <vt:lpstr>RBI’s repository: Banks + NBFC with loans &gt;5 cr.</vt:lpstr>
      <vt:lpstr>RBI “3R” Framework for Revitalizing Distressed Assets</vt:lpstr>
      <vt:lpstr>#1: Rectification</vt:lpstr>
      <vt:lpstr>#2: Restructuring</vt:lpstr>
      <vt:lpstr>PowerPoint Presentation</vt:lpstr>
      <vt:lpstr>Proof of idiotic Hindi translation (Survey v1 ch.4), many instances in other chapters as well..</vt:lpstr>
      <vt:lpstr>PowerPoint Presentation</vt:lpstr>
      <vt:lpstr>PowerPoint Presentation</vt:lpstr>
      <vt:lpstr>RBI “3R” Framework for Revitalizing Distressed Assets</vt:lpstr>
      <vt:lpstr>Narsimhan-I: Banking sector Reforms (1991)</vt:lpstr>
      <vt:lpstr>SARFAESI Act Recovery- only Banks and Housing finance-NBFC</vt:lpstr>
      <vt:lpstr>But too much backlog in DRTs &amp; ARC unable to solve many cases </vt:lpstr>
      <vt:lpstr>TBS, NPA problem</vt:lpstr>
      <vt:lpstr>Insolvency and Bankruptcy Code, 2016</vt:lpstr>
      <vt:lpstr>Adjudicator will workout “REPAYMENT” Plan</vt:lpstr>
      <vt:lpstr>If 75% creditors don’t approve the “REPAYMENT” plan </vt:lpstr>
      <vt:lpstr>IBC-2016: Appeal structure?</vt:lpstr>
      <vt:lpstr>GSM2: Insolvency &amp; Bankruptcy board of India (1+9=10)</vt:lpstr>
      <vt:lpstr>GSM2: (Statutory body) functions of IBBI</vt:lpstr>
      <vt:lpstr>RBI “3R” Framework for Revitalizing Distressed Assets</vt:lpstr>
      <vt:lpstr>PowerPoint Presentation</vt:lpstr>
      <vt:lpstr>3”R”, SARFAESI, I&amp;B studied  but what about…</vt:lpstr>
      <vt:lpstr>SARFAESI Act: Recovery not applicable on Agri loans! </vt:lpstr>
      <vt:lpstr>Haircut, One time Settlement “OTS” [farmer has to pay part of the dues]</vt:lpstr>
      <vt:lpstr>Debt waiver = borrowers don’t have to repay the dues.</vt:lpstr>
      <vt:lpstr>PowerPoint Presentation</vt:lpstr>
      <vt:lpstr>And similarly, avoid paan ki dukan expressions on “demonetization”</vt:lpstr>
      <vt:lpstr>3”R”, SARFAESI, I&amp;B studied  but what about…</vt:lpstr>
      <vt:lpstr>Loan write-off</vt:lpstr>
      <vt:lpstr>Stressed Assets</vt:lpstr>
      <vt:lpstr>SC &amp; RBI on Defaulters</vt:lpstr>
      <vt:lpstr>Rajan, Vinod Rai: NPA and “morality” are not same.</vt:lpstr>
      <vt:lpstr>TBS, NPA problem: NEXT LECTURE….</vt:lpstr>
    </vt:vector>
  </TitlesOfParts>
  <Company>The Wolf School of Witchers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Mrunal Pate</dc:creator>
  <cp:lastModifiedBy>Mrunal Pate</cp:lastModifiedBy>
  <cp:revision>739</cp:revision>
  <dcterms:created xsi:type="dcterms:W3CDTF">2017-02-17T14:02:42Z</dcterms:created>
  <dcterms:modified xsi:type="dcterms:W3CDTF">2017-05-01T11:24:37Z</dcterms:modified>
</cp:coreProperties>
</file>